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0" r:id="rId1"/>
  </p:sldMasterIdLst>
  <p:notesMasterIdLst>
    <p:notesMasterId r:id="rId16"/>
  </p:notesMasterIdLst>
  <p:handoutMasterIdLst>
    <p:handoutMasterId r:id="rId17"/>
  </p:handoutMasterIdLst>
  <p:sldIdLst>
    <p:sldId id="871" r:id="rId2"/>
    <p:sldId id="702" r:id="rId3"/>
    <p:sldId id="760" r:id="rId4"/>
    <p:sldId id="761" r:id="rId5"/>
    <p:sldId id="819" r:id="rId6"/>
    <p:sldId id="764" r:id="rId7"/>
    <p:sldId id="762" r:id="rId8"/>
    <p:sldId id="765" r:id="rId9"/>
    <p:sldId id="767" r:id="rId10"/>
    <p:sldId id="766" r:id="rId11"/>
    <p:sldId id="768" r:id="rId12"/>
    <p:sldId id="769" r:id="rId13"/>
    <p:sldId id="770" r:id="rId14"/>
    <p:sldId id="787" r:id="rId15"/>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Arial" charset="0"/>
        <a:ea typeface="+mn-ea"/>
        <a:cs typeface="Arial" charset="0"/>
      </a:defRPr>
    </a:lvl1pPr>
    <a:lvl2pPr marL="457200" algn="l" rtl="0" fontAlgn="base">
      <a:spcBef>
        <a:spcPct val="0"/>
      </a:spcBef>
      <a:spcAft>
        <a:spcPct val="0"/>
      </a:spcAft>
      <a:defRPr sz="2000" kern="1200">
        <a:solidFill>
          <a:schemeClr val="tx1"/>
        </a:solidFill>
        <a:latin typeface="Arial" charset="0"/>
        <a:ea typeface="+mn-ea"/>
        <a:cs typeface="Arial" charset="0"/>
      </a:defRPr>
    </a:lvl2pPr>
    <a:lvl3pPr marL="914400" algn="l" rtl="0" fontAlgn="base">
      <a:spcBef>
        <a:spcPct val="0"/>
      </a:spcBef>
      <a:spcAft>
        <a:spcPct val="0"/>
      </a:spcAft>
      <a:defRPr sz="2000" kern="1200">
        <a:solidFill>
          <a:schemeClr val="tx1"/>
        </a:solidFill>
        <a:latin typeface="Arial" charset="0"/>
        <a:ea typeface="+mn-ea"/>
        <a:cs typeface="Arial" charset="0"/>
      </a:defRPr>
    </a:lvl3pPr>
    <a:lvl4pPr marL="1371600" algn="l" rtl="0" fontAlgn="base">
      <a:spcBef>
        <a:spcPct val="0"/>
      </a:spcBef>
      <a:spcAft>
        <a:spcPct val="0"/>
      </a:spcAft>
      <a:defRPr sz="2000" kern="1200">
        <a:solidFill>
          <a:schemeClr val="tx1"/>
        </a:solidFill>
        <a:latin typeface="Arial" charset="0"/>
        <a:ea typeface="+mn-ea"/>
        <a:cs typeface="Arial" charset="0"/>
      </a:defRPr>
    </a:lvl4pPr>
    <a:lvl5pPr marL="1828800" algn="l"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D5"/>
    <a:srgbClr val="FF0066"/>
    <a:srgbClr val="BE340E"/>
    <a:srgbClr val="FF3300"/>
    <a:srgbClr val="5F5F5F"/>
    <a:srgbClr val="66CCFF"/>
    <a:srgbClr val="9128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7841" autoAdjust="0"/>
    <p:restoredTop sz="86386" autoAdjust="0"/>
  </p:normalViewPr>
  <p:slideViewPr>
    <p:cSldViewPr>
      <p:cViewPr varScale="1">
        <p:scale>
          <a:sx n="96" d="100"/>
          <a:sy n="96" d="100"/>
        </p:scale>
        <p:origin x="64" y="9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128"/>
    </p:cViewPr>
  </p:sorterViewPr>
  <p:notesViewPr>
    <p:cSldViewPr>
      <p:cViewPr varScale="1">
        <p:scale>
          <a:sx n="56" d="100"/>
          <a:sy n="56" d="100"/>
        </p:scale>
        <p:origin x="-172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en-US" dirty="0"/>
          </a:p>
        </p:txBody>
      </p:sp>
      <p:sp>
        <p:nvSpPr>
          <p:cNvPr id="60419" name="Rectangle 3"/>
          <p:cNvSpPr>
            <a:spLocks noGrp="1" noChangeArrowheads="1"/>
          </p:cNvSpPr>
          <p:nvPr>
            <p:ph type="dt" sz="quarter" idx="1"/>
          </p:nvPr>
        </p:nvSpPr>
        <p:spPr bwMode="auto">
          <a:xfrm>
            <a:off x="388620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en-US" dirty="0"/>
          </a:p>
        </p:txBody>
      </p:sp>
      <p:sp>
        <p:nvSpPr>
          <p:cNvPr id="60420" name="Rectangle 4"/>
          <p:cNvSpPr>
            <a:spLocks noGrp="1" noChangeArrowheads="1"/>
          </p:cNvSpPr>
          <p:nvPr>
            <p:ph type="ftr" sz="quarter" idx="2"/>
          </p:nvPr>
        </p:nvSpPr>
        <p:spPr bwMode="auto">
          <a:xfrm>
            <a:off x="0" y="8721725"/>
            <a:ext cx="2971800" cy="384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en-US" dirty="0"/>
          </a:p>
        </p:txBody>
      </p:sp>
      <p:sp>
        <p:nvSpPr>
          <p:cNvPr id="60421" name="Rectangle 5"/>
          <p:cNvSpPr>
            <a:spLocks noGrp="1" noChangeArrowheads="1"/>
          </p:cNvSpPr>
          <p:nvPr>
            <p:ph type="sldNum" sz="quarter" idx="3"/>
          </p:nvPr>
        </p:nvSpPr>
        <p:spPr bwMode="auto">
          <a:xfrm>
            <a:off x="3886200" y="8721725"/>
            <a:ext cx="2971800" cy="384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73DFEAE5-D8E1-4839-9712-6666D1936460}" type="slidenum">
              <a:rPr lang="en-US"/>
              <a:pPr>
                <a:defRPr/>
              </a:pPr>
              <a:t>‹#›</a:t>
            </a:fld>
            <a:endParaRPr lang="en-US" dirty="0"/>
          </a:p>
        </p:txBody>
      </p:sp>
    </p:spTree>
    <p:extLst>
      <p:ext uri="{BB962C8B-B14F-4D97-AF65-F5344CB8AC3E}">
        <p14:creationId xmlns:p14="http://schemas.microsoft.com/office/powerpoint/2010/main" val="3532691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idx="2"/>
          </p:nvPr>
        </p:nvSpPr>
        <p:spPr bwMode="auto">
          <a:xfrm>
            <a:off x="1165225" y="693738"/>
            <a:ext cx="4529138" cy="3397250"/>
          </a:xfrm>
          <a:prstGeom prst="rect">
            <a:avLst/>
          </a:prstGeom>
          <a:noFill/>
          <a:ln w="9525">
            <a:solidFill>
              <a:srgbClr val="000000"/>
            </a:solidFill>
            <a:miter lim="800000"/>
            <a:headEnd/>
            <a:tailEnd/>
          </a:ln>
        </p:spPr>
      </p:sp>
      <p:sp>
        <p:nvSpPr>
          <p:cNvPr id="2051" name="Rectangle 3"/>
          <p:cNvSpPr>
            <a:spLocks noGrp="1" noChangeArrowheads="1"/>
          </p:cNvSpPr>
          <p:nvPr>
            <p:ph type="body" sz="quarter" idx="3"/>
          </p:nvPr>
        </p:nvSpPr>
        <p:spPr bwMode="auto">
          <a:xfrm>
            <a:off x="914400" y="4321175"/>
            <a:ext cx="5029200" cy="416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2" name="Rectangle 4"/>
          <p:cNvSpPr>
            <a:spLocks noGrp="1" noChangeArrowheads="1"/>
          </p:cNvSpPr>
          <p:nvPr>
            <p:ph type="sldNum" sz="quarter" idx="5"/>
          </p:nvPr>
        </p:nvSpPr>
        <p:spPr bwMode="auto">
          <a:xfrm>
            <a:off x="3886200" y="8721725"/>
            <a:ext cx="2971800" cy="384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70FF5AC3-0825-464F-8226-E04F22636F6E}" type="slidenum">
              <a:rPr lang="en-US"/>
              <a:pPr>
                <a:defRPr/>
              </a:pPr>
              <a:t>‹#›</a:t>
            </a:fld>
            <a:endParaRPr lang="en-US" dirty="0"/>
          </a:p>
        </p:txBody>
      </p:sp>
    </p:spTree>
    <p:extLst>
      <p:ext uri="{BB962C8B-B14F-4D97-AF65-F5344CB8AC3E}">
        <p14:creationId xmlns:p14="http://schemas.microsoft.com/office/powerpoint/2010/main" val="7866055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20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20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20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w="9525"/>
        </p:spPr>
        <p:txBody>
          <a:bodyPr/>
          <a:lstStyle/>
          <a:p>
            <a:pPr eaLnBrk="1" hangingPunct="1"/>
            <a:endParaRPr lang="en-US" dirty="0">
              <a:latin typeface="Bookman"/>
              <a:ea typeface="Osaka"/>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10</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11</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12</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667140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13</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758479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14</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775381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2</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3</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4</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5</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775381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6</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7</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8</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sldNum" sz="quarter" idx="5"/>
          </p:nvPr>
        </p:nvSpPr>
        <p:spPr>
          <a:noFill/>
        </p:spPr>
        <p:txBody>
          <a:bodyPr/>
          <a:lstStyle/>
          <a:p>
            <a:fld id="{8543F2B7-7D80-444F-AD9A-4DD1D1531717}" type="slidenum">
              <a:rPr lang="en-US" smtClean="0">
                <a:cs typeface="Arial" charset="0"/>
              </a:rPr>
              <a:pPr/>
              <a:t>9</a:t>
            </a:fld>
            <a:endParaRPr lang="en-US" dirty="0">
              <a:cs typeface="Arial" charset="0"/>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hangingPunct="0">
                <a:defRPr/>
              </a:pPr>
              <a:endParaRPr lang="en-US" dirty="0">
                <a:latin typeface="Arial" pitchFamily="34" charset="0"/>
                <a:cs typeface="+mn-cs"/>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eaLnBrk="0" hangingPunct="0">
                <a:defRPr/>
              </a:pPr>
              <a:endParaRPr lang="en-US" dirty="0">
                <a:latin typeface="Arial" pitchFamily="34" charset="0"/>
                <a:cs typeface="+mn-cs"/>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hangingPunct="0">
                <a:defRPr/>
              </a:pPr>
              <a:endParaRPr lang="en-US" dirty="0">
                <a:latin typeface="Arial" pitchFamily="34" charset="0"/>
                <a:cs typeface="+mn-cs"/>
              </a:endParaRPr>
            </a:p>
          </p:txBody>
        </p:sp>
      </p:grpSp>
      <p:sp>
        <p:nvSpPr>
          <p:cNvPr id="697354" name="Rectangle 10"/>
          <p:cNvSpPr>
            <a:spLocks noGrp="1" noChangeArrowheads="1"/>
          </p:cNvSpPr>
          <p:nvPr>
            <p:ph type="ctrTitle" sz="quarter"/>
          </p:nvPr>
        </p:nvSpPr>
        <p:spPr>
          <a:xfrm>
            <a:off x="685800" y="1873250"/>
            <a:ext cx="7772400" cy="1555750"/>
          </a:xfrm>
        </p:spPr>
        <p:txBody>
          <a:bodyPr/>
          <a:lstStyle>
            <a:lvl1pPr>
              <a:defRPr sz="4000"/>
            </a:lvl1pPr>
          </a:lstStyle>
          <a:p>
            <a:r>
              <a:rPr lang="en-US"/>
              <a:t>Click to edit Master title style</a:t>
            </a:r>
          </a:p>
        </p:txBody>
      </p:sp>
      <p:sp>
        <p:nvSpPr>
          <p:cNvPr id="697355"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fld id="{23BFA8E1-D30B-422D-AD42-E1A21B3AB1F8}" type="datetime1">
              <a:rPr lang="en-US"/>
              <a:pPr>
                <a:defRPr/>
              </a:pPr>
              <a:t>4/27/2024</a:t>
            </a:fld>
            <a:endParaRPr lang="en-US" dirty="0"/>
          </a:p>
        </p:txBody>
      </p:sp>
      <p:sp>
        <p:nvSpPr>
          <p:cNvPr id="13" name="Rectangle 13"/>
          <p:cNvSpPr>
            <a:spLocks noGrp="1" noChangeArrowheads="1"/>
          </p:cNvSpPr>
          <p:nvPr>
            <p:ph type="ftr" sz="quarter" idx="11"/>
          </p:nvPr>
        </p:nvSpPr>
        <p:spPr/>
        <p:txBody>
          <a:bodyPr/>
          <a:lstStyle>
            <a:lvl1pPr>
              <a:defRPr/>
            </a:lvl1pPr>
          </a:lstStyle>
          <a:p>
            <a:pPr>
              <a:defRPr/>
            </a:pPr>
            <a:endParaRPr lang="en-US" dirty="0"/>
          </a:p>
        </p:txBody>
      </p:sp>
      <p:sp>
        <p:nvSpPr>
          <p:cNvPr id="14" name="Rectangle 14"/>
          <p:cNvSpPr>
            <a:spLocks noGrp="1" noChangeArrowheads="1"/>
          </p:cNvSpPr>
          <p:nvPr>
            <p:ph type="sldNum" sz="quarter" idx="12"/>
          </p:nvPr>
        </p:nvSpPr>
        <p:spPr/>
        <p:txBody>
          <a:bodyPr/>
          <a:lstStyle>
            <a:lvl1pPr>
              <a:defRPr/>
            </a:lvl1pPr>
          </a:lstStyle>
          <a:p>
            <a:pPr>
              <a:defRPr/>
            </a:pPr>
            <a:fld id="{C956A56F-1E7C-4C66-8DEB-519C59F7FB0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ED5C9883-B1C2-48FD-B79B-1E0C484E4470}" type="datetime1">
              <a:rPr lang="en-US"/>
              <a:pPr>
                <a:defRPr/>
              </a:pPr>
              <a:t>4/27/2024</a:t>
            </a:fld>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2"/>
          </p:nvPr>
        </p:nvSpPr>
        <p:spPr>
          <a:ln/>
        </p:spPr>
        <p:txBody>
          <a:bodyPr/>
          <a:lstStyle>
            <a:lvl1pPr>
              <a:defRPr/>
            </a:lvl1pPr>
          </a:lstStyle>
          <a:p>
            <a:pPr>
              <a:defRPr/>
            </a:pPr>
            <a:fld id="{65C70D50-6233-4A51-A49B-DD2E02B9F98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227A3271-3437-436A-B5E5-A1E45BB4D32A}" type="datetime1">
              <a:rPr lang="en-US"/>
              <a:pPr>
                <a:defRPr/>
              </a:pPr>
              <a:t>4/27/2024</a:t>
            </a:fld>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2"/>
          </p:nvPr>
        </p:nvSpPr>
        <p:spPr>
          <a:ln/>
        </p:spPr>
        <p:txBody>
          <a:bodyPr/>
          <a:lstStyle>
            <a:lvl1pPr>
              <a:defRPr/>
            </a:lvl1pPr>
          </a:lstStyle>
          <a:p>
            <a:pPr>
              <a:defRPr/>
            </a:pPr>
            <a:fld id="{8B6E0F15-7FDA-47D9-B101-FDCE35D5624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54D0E01D-6901-45FF-8E75-103F9B9EE73A}" type="datetime1">
              <a:rPr lang="en-US"/>
              <a:pPr>
                <a:defRPr/>
              </a:pPr>
              <a:t>4/27/2024</a:t>
            </a:fld>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2"/>
          </p:nvPr>
        </p:nvSpPr>
        <p:spPr>
          <a:ln/>
        </p:spPr>
        <p:txBody>
          <a:bodyPr/>
          <a:lstStyle>
            <a:lvl1pPr>
              <a:defRPr/>
            </a:lvl1pPr>
          </a:lstStyle>
          <a:p>
            <a:pPr>
              <a:defRPr/>
            </a:pPr>
            <a:fld id="{26331CEE-AD9E-45E2-B6C7-8634B12B690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096B543E-753B-4783-B725-407D9532EDB3}" type="datetime1">
              <a:rPr lang="en-US"/>
              <a:pPr>
                <a:defRPr/>
              </a:pPr>
              <a:t>4/27/2024</a:t>
            </a:fld>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2"/>
          </p:nvPr>
        </p:nvSpPr>
        <p:spPr>
          <a:ln/>
        </p:spPr>
        <p:txBody>
          <a:bodyPr/>
          <a:lstStyle>
            <a:lvl1pPr>
              <a:defRPr/>
            </a:lvl1pPr>
          </a:lstStyle>
          <a:p>
            <a:pPr>
              <a:defRPr/>
            </a:pPr>
            <a:fld id="{A9E68832-C841-4F26-8661-F0C780CB106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F28A8647-B29C-483C-A506-E71BE45AC214}" type="datetime1">
              <a:rPr lang="en-US"/>
              <a:pPr>
                <a:defRPr/>
              </a:pPr>
              <a:t>4/27/2024</a:t>
            </a:fld>
            <a:endParaRPr lang="en-US" dirty="0"/>
          </a:p>
        </p:txBody>
      </p:sp>
      <p:sp>
        <p:nvSpPr>
          <p:cNvPr id="6"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4"/>
          <p:cNvSpPr>
            <a:spLocks noGrp="1" noChangeArrowheads="1"/>
          </p:cNvSpPr>
          <p:nvPr>
            <p:ph type="sldNum" sz="quarter" idx="12"/>
          </p:nvPr>
        </p:nvSpPr>
        <p:spPr>
          <a:ln/>
        </p:spPr>
        <p:txBody>
          <a:bodyPr/>
          <a:lstStyle>
            <a:lvl1pPr>
              <a:defRPr/>
            </a:lvl1pPr>
          </a:lstStyle>
          <a:p>
            <a:pPr>
              <a:defRPr/>
            </a:pPr>
            <a:fld id="{64F93EEB-BDA0-4460-BAC9-6A0A9DE8D84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fld id="{3E7632A2-2314-41CE-9A71-EC989BC1157C}" type="datetime1">
              <a:rPr lang="en-US"/>
              <a:pPr>
                <a:defRPr/>
              </a:pPr>
              <a:t>4/27/2024</a:t>
            </a:fld>
            <a:endParaRPr lang="en-US" dirty="0"/>
          </a:p>
        </p:txBody>
      </p:sp>
      <p:sp>
        <p:nvSpPr>
          <p:cNvPr id="8"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4"/>
          <p:cNvSpPr>
            <a:spLocks noGrp="1" noChangeArrowheads="1"/>
          </p:cNvSpPr>
          <p:nvPr>
            <p:ph type="sldNum" sz="quarter" idx="12"/>
          </p:nvPr>
        </p:nvSpPr>
        <p:spPr>
          <a:ln/>
        </p:spPr>
        <p:txBody>
          <a:bodyPr/>
          <a:lstStyle>
            <a:lvl1pPr>
              <a:defRPr/>
            </a:lvl1pPr>
          </a:lstStyle>
          <a:p>
            <a:pPr>
              <a:defRPr/>
            </a:pPr>
            <a:fld id="{E8611FA0-03AF-4A9B-B581-4FED23E95F3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fld id="{51502E46-0452-4480-9798-84A9621AD11D}" type="datetime1">
              <a:rPr lang="en-US"/>
              <a:pPr>
                <a:defRPr/>
              </a:pPr>
              <a:t>4/27/2024</a:t>
            </a:fld>
            <a:endParaRPr lang="en-US" dirty="0"/>
          </a:p>
        </p:txBody>
      </p:sp>
      <p:sp>
        <p:nvSpPr>
          <p:cNvPr id="4"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2"/>
          </p:nvPr>
        </p:nvSpPr>
        <p:spPr>
          <a:ln/>
        </p:spPr>
        <p:txBody>
          <a:bodyPr/>
          <a:lstStyle>
            <a:lvl1pPr>
              <a:defRPr/>
            </a:lvl1pPr>
          </a:lstStyle>
          <a:p>
            <a:pPr>
              <a:defRPr/>
            </a:pPr>
            <a:fld id="{CC9F5C47-19B2-4F33-A6D3-FA0F95CABDE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EC9D503E-6EAA-4DCB-AF23-1AD824CB4E45}" type="datetime1">
              <a:rPr lang="en-US"/>
              <a:pPr>
                <a:defRPr/>
              </a:pPr>
              <a:t>4/27/2024</a:t>
            </a:fld>
            <a:endParaRPr lang="en-US" dirty="0"/>
          </a:p>
        </p:txBody>
      </p:sp>
      <p:sp>
        <p:nvSpPr>
          <p:cNvPr id="3"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4"/>
          <p:cNvSpPr>
            <a:spLocks noGrp="1" noChangeArrowheads="1"/>
          </p:cNvSpPr>
          <p:nvPr>
            <p:ph type="sldNum" sz="quarter" idx="12"/>
          </p:nvPr>
        </p:nvSpPr>
        <p:spPr>
          <a:ln/>
        </p:spPr>
        <p:txBody>
          <a:bodyPr/>
          <a:lstStyle>
            <a:lvl1pPr>
              <a:defRPr/>
            </a:lvl1pPr>
          </a:lstStyle>
          <a:p>
            <a:pPr>
              <a:defRPr/>
            </a:pPr>
            <a:fld id="{FA757F01-7670-4D72-B57E-00D0C64851C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418F341-ED55-4725-B17A-D5E8E1516225}" type="datetime1">
              <a:rPr lang="en-US"/>
              <a:pPr>
                <a:defRPr/>
              </a:pPr>
              <a:t>4/27/2024</a:t>
            </a:fld>
            <a:endParaRPr lang="en-US" dirty="0"/>
          </a:p>
        </p:txBody>
      </p:sp>
      <p:sp>
        <p:nvSpPr>
          <p:cNvPr id="6"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4"/>
          <p:cNvSpPr>
            <a:spLocks noGrp="1" noChangeArrowheads="1"/>
          </p:cNvSpPr>
          <p:nvPr>
            <p:ph type="sldNum" sz="quarter" idx="12"/>
          </p:nvPr>
        </p:nvSpPr>
        <p:spPr>
          <a:ln/>
        </p:spPr>
        <p:txBody>
          <a:bodyPr/>
          <a:lstStyle>
            <a:lvl1pPr>
              <a:defRPr/>
            </a:lvl1pPr>
          </a:lstStyle>
          <a:p>
            <a:pPr>
              <a:defRPr/>
            </a:pPr>
            <a:fld id="{FDF0BE61-F04D-42D8-9652-430B1039EA9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1734DEB3-777B-43BE-9D24-C47587962B91}" type="datetime1">
              <a:rPr lang="en-US"/>
              <a:pPr>
                <a:defRPr/>
              </a:pPr>
              <a:t>4/27/2024</a:t>
            </a:fld>
            <a:endParaRPr lang="en-US" dirty="0"/>
          </a:p>
        </p:txBody>
      </p:sp>
      <p:sp>
        <p:nvSpPr>
          <p:cNvPr id="6" name="Rectangle 13"/>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4"/>
          <p:cNvSpPr>
            <a:spLocks noGrp="1" noChangeArrowheads="1"/>
          </p:cNvSpPr>
          <p:nvPr>
            <p:ph type="sldNum" sz="quarter" idx="12"/>
          </p:nvPr>
        </p:nvSpPr>
        <p:spPr>
          <a:ln/>
        </p:spPr>
        <p:txBody>
          <a:bodyPr/>
          <a:lstStyle>
            <a:lvl1pPr>
              <a:defRPr/>
            </a:lvl1pPr>
          </a:lstStyle>
          <a:p>
            <a:pPr>
              <a:defRPr/>
            </a:pPr>
            <a:fld id="{EA61FA69-F30B-4B1B-9AA5-F93EC330AC2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69632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69632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69632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69632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eaLnBrk="0" hangingPunct="0">
                <a:defRPr/>
              </a:pPr>
              <a:endParaRPr lang="en-US" dirty="0">
                <a:latin typeface="Arial" pitchFamily="34" charset="0"/>
                <a:cs typeface="+mn-cs"/>
              </a:endParaRPr>
            </a:p>
          </p:txBody>
        </p:sp>
        <p:sp>
          <p:nvSpPr>
            <p:cNvPr id="69632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hangingPunct="0">
                <a:defRPr/>
              </a:pPr>
              <a:endParaRPr lang="en-US" dirty="0">
                <a:latin typeface="Arial" pitchFamily="34" charset="0"/>
                <a:cs typeface="+mn-cs"/>
              </a:endParaRPr>
            </a:p>
          </p:txBody>
        </p:sp>
        <p:sp>
          <p:nvSpPr>
            <p:cNvPr id="69632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eaLnBrk="0" hangingPunct="0">
                <a:defRPr/>
              </a:pPr>
              <a:endParaRPr lang="en-US" dirty="0">
                <a:latin typeface="Arial" pitchFamily="34" charset="0"/>
                <a:cs typeface="+mn-cs"/>
              </a:endParaRPr>
            </a:p>
          </p:txBody>
        </p:sp>
        <p:sp>
          <p:nvSpPr>
            <p:cNvPr id="69632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eaLnBrk="0" hangingPunct="0">
                <a:defRPr/>
              </a:pPr>
              <a:endParaRPr lang="en-US" dirty="0">
                <a:latin typeface="Arial" pitchFamily="34" charset="0"/>
                <a:cs typeface="+mn-cs"/>
              </a:endParaRPr>
            </a:p>
          </p:txBody>
        </p:sp>
      </p:grpSp>
      <p:sp>
        <p:nvSpPr>
          <p:cNvPr id="1027"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332"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a:defRPr/>
            </a:pPr>
            <a:fld id="{98A1C9D1-1B7D-45D8-9642-18C7BAC442DD}" type="datetime1">
              <a:rPr lang="en-US"/>
              <a:pPr>
                <a:defRPr/>
              </a:pPr>
              <a:t>4/27/2024</a:t>
            </a:fld>
            <a:endParaRPr lang="en-US" dirty="0"/>
          </a:p>
        </p:txBody>
      </p:sp>
      <p:sp>
        <p:nvSpPr>
          <p:cNvPr id="696333"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a:defRPr/>
            </a:pPr>
            <a:endParaRPr lang="en-US" dirty="0"/>
          </a:p>
        </p:txBody>
      </p:sp>
      <p:sp>
        <p:nvSpPr>
          <p:cNvPr id="696334"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mn-lt"/>
                <a:cs typeface="+mn-cs"/>
              </a:defRPr>
            </a:lvl1pPr>
          </a:lstStyle>
          <a:p>
            <a:pPr>
              <a:defRPr/>
            </a:pPr>
            <a:fld id="{411D1F49-5940-4892-991E-D5290BEF4A0D}"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hf hdr="0" ftr="0" dt="0"/>
  <p:txStyles>
    <p:titleStyle>
      <a:lvl1pPr algn="ctr" rtl="0" eaLnBrk="0" fontAlgn="base" hangingPunct="0">
        <a:spcBef>
          <a:spcPct val="0"/>
        </a:spcBef>
        <a:spcAft>
          <a:spcPct val="0"/>
        </a:spcAft>
        <a:defRPr sz="3600">
          <a:solidFill>
            <a:schemeClr val="tx1"/>
          </a:solidFill>
          <a:latin typeface="+mj-lt"/>
          <a:ea typeface="+mj-ea"/>
          <a:cs typeface="+mj-cs"/>
        </a:defRPr>
      </a:lvl1pPr>
      <a:lvl2pPr algn="ctr" rtl="0" eaLnBrk="0" fontAlgn="base" hangingPunct="0">
        <a:spcBef>
          <a:spcPct val="0"/>
        </a:spcBef>
        <a:spcAft>
          <a:spcPct val="0"/>
        </a:spcAft>
        <a:defRPr sz="3600">
          <a:solidFill>
            <a:schemeClr val="tx1"/>
          </a:solidFill>
          <a:latin typeface="Times New Roman" pitchFamily="18" charset="0"/>
        </a:defRPr>
      </a:lvl2pPr>
      <a:lvl3pPr algn="ctr" rtl="0" eaLnBrk="0" fontAlgn="base" hangingPunct="0">
        <a:spcBef>
          <a:spcPct val="0"/>
        </a:spcBef>
        <a:spcAft>
          <a:spcPct val="0"/>
        </a:spcAft>
        <a:defRPr sz="3600">
          <a:solidFill>
            <a:schemeClr val="tx1"/>
          </a:solidFill>
          <a:latin typeface="Times New Roman" pitchFamily="18" charset="0"/>
        </a:defRPr>
      </a:lvl3pPr>
      <a:lvl4pPr algn="ctr" rtl="0" eaLnBrk="0" fontAlgn="base" hangingPunct="0">
        <a:spcBef>
          <a:spcPct val="0"/>
        </a:spcBef>
        <a:spcAft>
          <a:spcPct val="0"/>
        </a:spcAft>
        <a:defRPr sz="3600">
          <a:solidFill>
            <a:schemeClr val="tx1"/>
          </a:solidFill>
          <a:latin typeface="Times New Roman" pitchFamily="18" charset="0"/>
        </a:defRPr>
      </a:lvl4pPr>
      <a:lvl5pPr algn="ctr" rtl="0" eaLnBrk="0" fontAlgn="base" hangingPunct="0">
        <a:spcBef>
          <a:spcPct val="0"/>
        </a:spcBef>
        <a:spcAft>
          <a:spcPct val="0"/>
        </a:spcAft>
        <a:defRPr sz="3600">
          <a:solidFill>
            <a:schemeClr val="tx1"/>
          </a:solidFill>
          <a:latin typeface="Times New Roman" pitchFamily="18" charset="0"/>
        </a:defRPr>
      </a:lvl5pPr>
      <a:lvl6pPr marL="457200" algn="ctr" rtl="0" fontAlgn="base">
        <a:spcBef>
          <a:spcPct val="0"/>
        </a:spcBef>
        <a:spcAft>
          <a:spcPct val="0"/>
        </a:spcAft>
        <a:defRPr sz="3600">
          <a:solidFill>
            <a:schemeClr val="tx1"/>
          </a:solidFill>
          <a:latin typeface="Times New Roman" pitchFamily="18" charset="0"/>
        </a:defRPr>
      </a:lvl6pPr>
      <a:lvl7pPr marL="914400" algn="ctr" rtl="0" fontAlgn="base">
        <a:spcBef>
          <a:spcPct val="0"/>
        </a:spcBef>
        <a:spcAft>
          <a:spcPct val="0"/>
        </a:spcAft>
        <a:defRPr sz="3600">
          <a:solidFill>
            <a:schemeClr val="tx1"/>
          </a:solidFill>
          <a:latin typeface="Times New Roman" pitchFamily="18" charset="0"/>
        </a:defRPr>
      </a:lvl7pPr>
      <a:lvl8pPr marL="1371600" algn="ctr" rtl="0" fontAlgn="base">
        <a:spcBef>
          <a:spcPct val="0"/>
        </a:spcBef>
        <a:spcAft>
          <a:spcPct val="0"/>
        </a:spcAft>
        <a:defRPr sz="3600">
          <a:solidFill>
            <a:schemeClr val="tx1"/>
          </a:solidFill>
          <a:latin typeface="Times New Roman" pitchFamily="18" charset="0"/>
        </a:defRPr>
      </a:lvl8pPr>
      <a:lvl9pPr marL="1828800" algn="ctr"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6"/>
          <p:cNvSpPr>
            <a:spLocks noGrp="1" noChangeArrowheads="1"/>
          </p:cNvSpPr>
          <p:nvPr>
            <p:ph type="sldNum" sz="quarter" idx="12"/>
          </p:nvPr>
        </p:nvSpPr>
        <p:spPr/>
        <p:txBody>
          <a:bodyPr/>
          <a:lstStyle/>
          <a:p>
            <a:pPr>
              <a:defRPr/>
            </a:pPr>
            <a:fld id="{A31B0997-23C2-4D7D-A607-3241F650475F}" type="slidenum">
              <a:rPr lang="en-US" smtClean="0"/>
              <a:pPr>
                <a:defRPr/>
              </a:pPr>
              <a:t>1</a:t>
            </a:fld>
            <a:endParaRPr lang="en-US" dirty="0"/>
          </a:p>
        </p:txBody>
      </p:sp>
      <p:sp>
        <p:nvSpPr>
          <p:cNvPr id="4098" name="Rectangle 2"/>
          <p:cNvSpPr>
            <a:spLocks noGrp="1" noChangeArrowheads="1"/>
          </p:cNvSpPr>
          <p:nvPr>
            <p:ph type="ctrTitle"/>
          </p:nvPr>
        </p:nvSpPr>
        <p:spPr>
          <a:xfrm>
            <a:off x="152400" y="980728"/>
            <a:ext cx="8839200" cy="838200"/>
          </a:xfrm>
        </p:spPr>
        <p:txBody>
          <a:bodyPr lIns="90487" tIns="44450" rIns="90487" bIns="44450"/>
          <a:lstStyle/>
          <a:p>
            <a:pPr eaLnBrk="1" hangingPunct="1">
              <a:lnSpc>
                <a:spcPct val="90000"/>
              </a:lnSpc>
            </a:pPr>
            <a:r>
              <a:rPr lang="zh-CN" altLang="en-US" sz="4400" dirty="0">
                <a:solidFill>
                  <a:srgbClr val="FFC000"/>
                </a:solidFill>
                <a:latin typeface="+mj-lt"/>
                <a:ea typeface="DFKai-SB" panose="03000509000000000000" pitchFamily="65" charset="-120"/>
              </a:rPr>
              <a:t>圣经阐述：如何解释和应用圣经</a:t>
            </a:r>
            <a:r>
              <a:rPr lang="en-US" altLang="zh-CN" sz="4400" dirty="0">
                <a:solidFill>
                  <a:srgbClr val="FFC000"/>
                </a:solidFill>
                <a:latin typeface="+mj-lt"/>
                <a:ea typeface="DFKai-SB" panose="03000509000000000000" pitchFamily="65" charset="-120"/>
              </a:rPr>
              <a:t>- 2</a:t>
            </a:r>
            <a:br>
              <a:rPr lang="en-US" altLang="zh-CN" sz="4400" dirty="0">
                <a:solidFill>
                  <a:srgbClr val="FFC000"/>
                </a:solidFill>
                <a:latin typeface="+mj-lt"/>
                <a:ea typeface="DFKai-SB" panose="03000509000000000000" pitchFamily="65" charset="-120"/>
              </a:rPr>
            </a:br>
            <a:endParaRPr lang="en-US" altLang="zh-CN" sz="4400" dirty="0">
              <a:solidFill>
                <a:srgbClr val="FFC000"/>
              </a:solidFill>
              <a:latin typeface="+mj-lt"/>
              <a:ea typeface="DFKai-SB" panose="03000509000000000000" pitchFamily="65" charset="-120"/>
            </a:endParaRPr>
          </a:p>
        </p:txBody>
      </p:sp>
      <p:sp>
        <p:nvSpPr>
          <p:cNvPr id="4099" name="Rectangle 3"/>
          <p:cNvSpPr>
            <a:spLocks noGrp="1" noChangeArrowheads="1"/>
          </p:cNvSpPr>
          <p:nvPr>
            <p:ph type="subTitle" idx="1"/>
          </p:nvPr>
        </p:nvSpPr>
        <p:spPr>
          <a:xfrm>
            <a:off x="571500" y="5733256"/>
            <a:ext cx="8001000" cy="914333"/>
          </a:xfrm>
        </p:spPr>
        <p:txBody>
          <a:bodyPr lIns="90487" tIns="44450" rIns="90487" bIns="44450"/>
          <a:lstStyle/>
          <a:p>
            <a:pPr eaLnBrk="1" hangingPunct="1">
              <a:lnSpc>
                <a:spcPct val="90000"/>
              </a:lnSpc>
            </a:pPr>
            <a:r>
              <a:rPr lang="en-US" altLang="zh-TW" sz="2800" dirty="0">
                <a:ea typeface="PMingLiU" pitchFamily="18" charset="-120"/>
              </a:rPr>
              <a:t>Pastor Iho Tree (</a:t>
            </a:r>
            <a:r>
              <a:rPr lang="zh-TW" altLang="en-US" sz="2800" dirty="0">
                <a:latin typeface="DFKai-SB" panose="03000509000000000000" pitchFamily="65" charset="-120"/>
                <a:ea typeface="DFKai-SB" panose="03000509000000000000" pitchFamily="65" charset="-120"/>
              </a:rPr>
              <a:t>崔</a:t>
            </a:r>
            <a:r>
              <a:rPr lang="zh-CN" altLang="en-US" sz="2800" dirty="0">
                <a:latin typeface="DFKai-SB" panose="03000509000000000000" pitchFamily="65" charset="-120"/>
                <a:ea typeface="DFKai-SB" panose="03000509000000000000" pitchFamily="65" charset="-120"/>
              </a:rPr>
              <a:t>谊</a:t>
            </a:r>
            <a:r>
              <a:rPr lang="zh-TW" altLang="en-US" sz="2800" dirty="0">
                <a:latin typeface="DFKai-SB" panose="03000509000000000000" pitchFamily="65" charset="-120"/>
                <a:ea typeface="DFKai-SB" panose="03000509000000000000" pitchFamily="65" charset="-120"/>
              </a:rPr>
              <a:t>厚牧师</a:t>
            </a:r>
            <a:r>
              <a:rPr lang="en-US" altLang="zh-TW" sz="2800" dirty="0">
                <a:ea typeface="PMingLiU" pitchFamily="18" charset="-120"/>
              </a:rPr>
              <a:t>), PCA</a:t>
            </a:r>
          </a:p>
          <a:p>
            <a:pPr eaLnBrk="1" hangingPunct="1">
              <a:lnSpc>
                <a:spcPct val="90000"/>
              </a:lnSpc>
            </a:pPr>
            <a:r>
              <a:rPr lang="en-US" altLang="zh-TW" sz="2800" dirty="0">
                <a:ea typeface="PMingLiU" pitchFamily="18" charset="-120"/>
              </a:rPr>
              <a:t>4-28-2024</a:t>
            </a:r>
          </a:p>
        </p:txBody>
      </p:sp>
    </p:spTree>
    <p:extLst>
      <p:ext uri="{BB962C8B-B14F-4D97-AF65-F5344CB8AC3E}">
        <p14:creationId xmlns:p14="http://schemas.microsoft.com/office/powerpoint/2010/main" val="267730643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10</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10</a:t>
            </a:fld>
            <a:endParaRPr lang="en-US" sz="1200" dirty="0">
              <a:latin typeface="+mn-lt"/>
              <a:cs typeface="+mn-cs"/>
            </a:endParaRPr>
          </a:p>
        </p:txBody>
      </p:sp>
      <p:sp>
        <p:nvSpPr>
          <p:cNvPr id="15363" name="Rectangle 3"/>
          <p:cNvSpPr>
            <a:spLocks noGrp="1" noChangeArrowheads="1"/>
          </p:cNvSpPr>
          <p:nvPr>
            <p:ph type="subTitle" idx="1"/>
          </p:nvPr>
        </p:nvSpPr>
        <p:spPr>
          <a:xfrm>
            <a:off x="164634" y="692696"/>
            <a:ext cx="8785100" cy="5960328"/>
          </a:xfrm>
        </p:spPr>
        <p:txBody>
          <a:bodyPr lIns="92075" tIns="46038" rIns="92075" bIns="46038"/>
          <a:lstStyle/>
          <a:p>
            <a:pPr marL="342900" lvl="1" indent="-342900" eaLnBrk="1" hangingPunct="1">
              <a:lnSpc>
                <a:spcPct val="90000"/>
              </a:lnSpc>
              <a:buFont typeface="Wingdings" pitchFamily="2" charset="2"/>
              <a:buChar char="q"/>
            </a:pPr>
            <a:r>
              <a:rPr lang="en-US" sz="2400" dirty="0">
                <a:latin typeface="+mj-lt"/>
                <a:ea typeface="DFKai-SB" panose="03000509000000000000" pitchFamily="65" charset="-120"/>
              </a:rPr>
              <a:t>“God is spirit, and those who worship him must worship </a:t>
            </a:r>
            <a:r>
              <a:rPr lang="en-US" sz="2400" dirty="0">
                <a:solidFill>
                  <a:srgbClr val="FFFF00"/>
                </a:solidFill>
                <a:latin typeface="+mj-lt"/>
                <a:ea typeface="DFKai-SB" panose="03000509000000000000" pitchFamily="65" charset="-120"/>
              </a:rPr>
              <a:t>in spirit and truth</a:t>
            </a:r>
            <a:r>
              <a:rPr lang="en-US" sz="2400" dirty="0">
                <a:latin typeface="+mj-lt"/>
                <a:ea typeface="DFKai-SB" panose="03000509000000000000" pitchFamily="65" charset="-120"/>
              </a:rPr>
              <a:t>.”  (</a:t>
            </a:r>
            <a:r>
              <a:rPr lang="zh-TW" altLang="en-US" sz="2400" dirty="0">
                <a:latin typeface="+mj-lt"/>
                <a:ea typeface="DFKai-SB" panose="03000509000000000000" pitchFamily="65" charset="-120"/>
              </a:rPr>
              <a:t>约</a:t>
            </a:r>
            <a:r>
              <a:rPr lang="en-US" sz="2400" dirty="0">
                <a:latin typeface="+mj-lt"/>
                <a:ea typeface="DFKai-SB" panose="03000509000000000000" pitchFamily="65" charset="-120"/>
              </a:rPr>
              <a:t> 4:24, ESV)</a:t>
            </a:r>
            <a:endParaRPr lang="en-US" altLang="zh-TW" sz="2400" dirty="0">
              <a:latin typeface="+mj-lt"/>
              <a:ea typeface="DFKai-SB" panose="03000509000000000000" pitchFamily="65" charset="-120"/>
            </a:endParaRPr>
          </a:p>
          <a:p>
            <a:pPr marL="685800" lvl="1" indent="-342900" eaLnBrk="1" hangingPunct="1">
              <a:lnSpc>
                <a:spcPct val="90000"/>
              </a:lnSpc>
              <a:buFont typeface="Wingdings" pitchFamily="2" charset="2"/>
              <a:buChar char="q"/>
            </a:pPr>
            <a:r>
              <a:rPr lang="en-US" altLang="zh-TW" sz="2400" dirty="0">
                <a:latin typeface="+mj-lt"/>
                <a:ea typeface="DFKai-SB" panose="03000509000000000000" pitchFamily="65" charset="-120"/>
              </a:rPr>
              <a:t>“</a:t>
            </a:r>
            <a:r>
              <a:rPr lang="zh-CN" altLang="en-US" sz="2400" dirty="0">
                <a:latin typeface="+mj-lt"/>
                <a:ea typeface="DFKai-SB" panose="03000509000000000000" pitchFamily="65" charset="-120"/>
              </a:rPr>
              <a:t>神是个灵．所以拜他的、必须</a:t>
            </a:r>
            <a:r>
              <a:rPr lang="zh-CN" altLang="en-US" sz="2400" dirty="0">
                <a:solidFill>
                  <a:srgbClr val="FFFF00"/>
                </a:solidFill>
                <a:latin typeface="+mj-lt"/>
                <a:ea typeface="DFKai-SB" panose="03000509000000000000" pitchFamily="65" charset="-120"/>
              </a:rPr>
              <a:t>用心灵</a:t>
            </a:r>
            <a:r>
              <a:rPr lang="zh-CN" altLang="en-US" sz="2400" dirty="0">
                <a:solidFill>
                  <a:srgbClr val="FFC000"/>
                </a:solidFill>
                <a:latin typeface="+mj-lt"/>
                <a:ea typeface="DFKai-SB" panose="03000509000000000000" pitchFamily="65" charset="-120"/>
              </a:rPr>
              <a:t>和诚实</a:t>
            </a:r>
            <a:r>
              <a:rPr lang="zh-CN" altLang="en-US" sz="2400" dirty="0">
                <a:latin typeface="+mj-lt"/>
                <a:ea typeface="DFKai-SB" panose="03000509000000000000" pitchFamily="65" charset="-120"/>
              </a:rPr>
              <a:t>拜他。</a:t>
            </a:r>
            <a:r>
              <a:rPr lang="en-US" altLang="zh-TW" sz="2400" dirty="0">
                <a:latin typeface="+mj-lt"/>
                <a:ea typeface="DFKai-SB" panose="03000509000000000000" pitchFamily="65" charset="-120"/>
              </a:rPr>
              <a:t>” (</a:t>
            </a:r>
            <a:r>
              <a:rPr lang="zh-TW" altLang="en-US" sz="2400" dirty="0">
                <a:latin typeface="+mj-lt"/>
                <a:ea typeface="DFKai-SB" panose="03000509000000000000" pitchFamily="65" charset="-120"/>
              </a:rPr>
              <a:t>和合本</a:t>
            </a:r>
            <a:r>
              <a:rPr lang="en-US" altLang="zh-TW" sz="2400" dirty="0">
                <a:latin typeface="+mj-lt"/>
                <a:ea typeface="DFKai-SB" panose="03000509000000000000" pitchFamily="65" charset="-120"/>
              </a:rPr>
              <a:t>) </a:t>
            </a:r>
            <a:endParaRPr lang="en-US" sz="2400" dirty="0">
              <a:latin typeface="+mj-lt"/>
              <a:ea typeface="DFKai-SB" panose="03000509000000000000" pitchFamily="65" charset="-120"/>
            </a:endParaRPr>
          </a:p>
          <a:p>
            <a:pPr marL="685800" lvl="1" indent="-342900" eaLnBrk="1" hangingPunct="1">
              <a:lnSpc>
                <a:spcPct val="90000"/>
              </a:lnSpc>
              <a:buFont typeface="Wingdings" pitchFamily="2" charset="2"/>
              <a:buChar char="q"/>
            </a:pPr>
            <a:r>
              <a:rPr lang="en-US" altLang="zh-TW" sz="2400" dirty="0">
                <a:latin typeface="+mj-lt"/>
                <a:ea typeface="DFKai-SB" panose="03000509000000000000" pitchFamily="65" charset="-120"/>
              </a:rPr>
              <a:t>“</a:t>
            </a:r>
            <a:r>
              <a:rPr lang="zh-CN" altLang="en-US" sz="2400" dirty="0">
                <a:latin typeface="+mj-lt"/>
                <a:ea typeface="DFKai-SB" panose="03000509000000000000" pitchFamily="65" charset="-120"/>
              </a:rPr>
              <a:t>　神是灵，敬拜他的必须</a:t>
            </a:r>
            <a:r>
              <a:rPr lang="zh-CN" altLang="en-US" sz="2400" dirty="0">
                <a:solidFill>
                  <a:srgbClr val="FFFF00"/>
                </a:solidFill>
                <a:latin typeface="+mj-lt"/>
                <a:ea typeface="DFKai-SB" panose="03000509000000000000" pitchFamily="65" charset="-120"/>
              </a:rPr>
              <a:t>用心灵</a:t>
            </a:r>
            <a:r>
              <a:rPr lang="zh-CN" altLang="en-US" sz="2400" dirty="0">
                <a:solidFill>
                  <a:srgbClr val="FFC000"/>
                </a:solidFill>
                <a:latin typeface="+mj-lt"/>
                <a:ea typeface="DFKai-SB" panose="03000509000000000000" pitchFamily="65" charset="-120"/>
              </a:rPr>
              <a:t>按真理</a:t>
            </a:r>
            <a:r>
              <a:rPr lang="zh-CN" altLang="en-US" sz="2400" dirty="0">
                <a:latin typeface="+mj-lt"/>
                <a:ea typeface="DFKai-SB" panose="03000509000000000000" pitchFamily="65" charset="-120"/>
              </a:rPr>
              <a:t>敬拜他。</a:t>
            </a:r>
            <a:r>
              <a:rPr lang="en-US" altLang="zh-TW" sz="2400" dirty="0">
                <a:latin typeface="+mj-lt"/>
                <a:ea typeface="DFKai-SB" panose="03000509000000000000" pitchFamily="65" charset="-120"/>
              </a:rPr>
              <a:t>” (</a:t>
            </a:r>
            <a:r>
              <a:rPr lang="zh-CN" altLang="en-US" sz="2400" dirty="0">
                <a:latin typeface="+mj-lt"/>
                <a:ea typeface="DFKai-SB" panose="03000509000000000000" pitchFamily="65" charset="-120"/>
              </a:rPr>
              <a:t>新译本</a:t>
            </a:r>
            <a:r>
              <a:rPr lang="en-US" altLang="zh-TW" sz="2400" dirty="0">
                <a:latin typeface="+mj-lt"/>
                <a:ea typeface="DFKai-SB" panose="03000509000000000000" pitchFamily="65" charset="-120"/>
              </a:rPr>
              <a:t>)</a:t>
            </a:r>
          </a:p>
          <a:p>
            <a:pPr marL="342900" lvl="1" indent="0" eaLnBrk="1" hangingPunct="1">
              <a:lnSpc>
                <a:spcPct val="90000"/>
              </a:lnSpc>
              <a:buNone/>
            </a:pPr>
            <a:endParaRPr lang="en-US" altLang="zh-TW" sz="2400" dirty="0">
              <a:latin typeface="+mj-lt"/>
              <a:ea typeface="DFKai-SB" panose="03000509000000000000" pitchFamily="65" charset="-120"/>
            </a:endParaRPr>
          </a:p>
          <a:p>
            <a:pPr marL="342900" lvl="1" indent="-342900" eaLnBrk="1" hangingPunct="1">
              <a:lnSpc>
                <a:spcPct val="90000"/>
              </a:lnSpc>
              <a:buFont typeface="Wingdings" pitchFamily="2" charset="2"/>
              <a:buChar char="q"/>
            </a:pPr>
            <a:r>
              <a:rPr lang="en-US" sz="2400" dirty="0">
                <a:latin typeface="+mj-lt"/>
                <a:ea typeface="DFKai-SB" panose="03000509000000000000" pitchFamily="65" charset="-120"/>
              </a:rPr>
              <a:t>“And we know that </a:t>
            </a:r>
            <a:r>
              <a:rPr lang="en-US" sz="2400" dirty="0">
                <a:solidFill>
                  <a:srgbClr val="FFC000"/>
                </a:solidFill>
                <a:latin typeface="+mj-lt"/>
                <a:ea typeface="DFKai-SB" panose="03000509000000000000" pitchFamily="65" charset="-120"/>
              </a:rPr>
              <a:t>in all things God works </a:t>
            </a:r>
            <a:r>
              <a:rPr lang="en-US" sz="2400" dirty="0">
                <a:solidFill>
                  <a:srgbClr val="FFFF00"/>
                </a:solidFill>
                <a:latin typeface="+mj-lt"/>
                <a:ea typeface="DFKai-SB" panose="03000509000000000000" pitchFamily="65" charset="-120"/>
              </a:rPr>
              <a:t>for the good of those who love him</a:t>
            </a:r>
            <a:r>
              <a:rPr lang="en-US" sz="2400" dirty="0">
                <a:latin typeface="+mj-lt"/>
                <a:ea typeface="DFKai-SB" panose="03000509000000000000" pitchFamily="65" charset="-120"/>
              </a:rPr>
              <a:t>, who have been called according to his purpose.”  (</a:t>
            </a:r>
            <a:r>
              <a:rPr lang="zh-TW" altLang="en-US" sz="2400" b="1" dirty="0">
                <a:latin typeface="+mj-lt"/>
                <a:ea typeface="DFKai-SB" panose="03000509000000000000" pitchFamily="65" charset="-120"/>
              </a:rPr>
              <a:t>罗</a:t>
            </a:r>
            <a:r>
              <a:rPr lang="en-US" sz="2400" dirty="0">
                <a:latin typeface="+mj-lt"/>
                <a:ea typeface="DFKai-SB" panose="03000509000000000000" pitchFamily="65" charset="-120"/>
              </a:rPr>
              <a:t> 8:28, NIV)</a:t>
            </a:r>
            <a:endParaRPr lang="en-US" altLang="zh-TW" sz="2400" dirty="0">
              <a:latin typeface="+mj-lt"/>
              <a:ea typeface="DFKai-SB" panose="03000509000000000000" pitchFamily="65" charset="-120"/>
            </a:endParaRPr>
          </a:p>
          <a:p>
            <a:pPr marL="342900" lvl="1" indent="-342900" eaLnBrk="1" hangingPunct="1">
              <a:lnSpc>
                <a:spcPct val="90000"/>
              </a:lnSpc>
              <a:buFont typeface="Wingdings" pitchFamily="2" charset="2"/>
              <a:buChar char="q"/>
            </a:pPr>
            <a:r>
              <a:rPr lang="en-US" sz="2400" dirty="0">
                <a:latin typeface="+mj-lt"/>
                <a:ea typeface="DFKai-SB" panose="03000509000000000000" pitchFamily="65" charset="-120"/>
              </a:rPr>
              <a:t>“And we know that </a:t>
            </a:r>
            <a:r>
              <a:rPr lang="en-US" sz="2400" dirty="0">
                <a:solidFill>
                  <a:srgbClr val="FFFF00"/>
                </a:solidFill>
                <a:latin typeface="+mj-lt"/>
                <a:ea typeface="DFKai-SB" panose="03000509000000000000" pitchFamily="65" charset="-120"/>
              </a:rPr>
              <a:t>for those who love God all things work together for good</a:t>
            </a:r>
            <a:r>
              <a:rPr lang="en-US" sz="2400" dirty="0">
                <a:latin typeface="+mj-lt"/>
                <a:ea typeface="DFKai-SB" panose="03000509000000000000" pitchFamily="65" charset="-120"/>
              </a:rPr>
              <a:t>, for those who are called according to his purpose. (</a:t>
            </a:r>
            <a:r>
              <a:rPr lang="zh-TW" altLang="en-US" sz="2400" dirty="0">
                <a:latin typeface="+mj-lt"/>
                <a:ea typeface="DFKai-SB" panose="03000509000000000000" pitchFamily="65" charset="-120"/>
              </a:rPr>
              <a:t>罗</a:t>
            </a:r>
            <a:r>
              <a:rPr lang="en-US" sz="2400" dirty="0">
                <a:latin typeface="+mj-lt"/>
                <a:ea typeface="DFKai-SB" panose="03000509000000000000" pitchFamily="65" charset="-120"/>
              </a:rPr>
              <a:t> 8:28, ESV)</a:t>
            </a:r>
            <a:endParaRPr lang="en-US" altLang="zh-TW" sz="2400" dirty="0">
              <a:latin typeface="+mj-lt"/>
              <a:ea typeface="DFKai-SB" panose="03000509000000000000" pitchFamily="65" charset="-120"/>
            </a:endParaRPr>
          </a:p>
          <a:p>
            <a:pPr marL="685800" lvl="1" indent="-342900" eaLnBrk="1" hangingPunct="1">
              <a:lnSpc>
                <a:spcPct val="90000"/>
              </a:lnSpc>
              <a:buFont typeface="Wingdings" pitchFamily="2" charset="2"/>
              <a:buChar char="q"/>
            </a:pPr>
            <a:r>
              <a:rPr lang="en-US" altLang="zh-TW" sz="2400" dirty="0">
                <a:latin typeface="+mj-lt"/>
                <a:ea typeface="DFKai-SB" panose="03000509000000000000" pitchFamily="65" charset="-120"/>
              </a:rPr>
              <a:t>“</a:t>
            </a:r>
            <a:r>
              <a:rPr lang="zh-CN" altLang="en-US" sz="2400" dirty="0">
                <a:latin typeface="+mj-lt"/>
                <a:ea typeface="DFKai-SB" panose="03000509000000000000" pitchFamily="65" charset="-120"/>
              </a:rPr>
              <a:t>我们晓得</a:t>
            </a:r>
            <a:r>
              <a:rPr lang="zh-CN" altLang="en-US" sz="2400" dirty="0">
                <a:solidFill>
                  <a:srgbClr val="FFC000"/>
                </a:solidFill>
                <a:latin typeface="+mj-lt"/>
                <a:ea typeface="DFKai-SB" panose="03000509000000000000" pitchFamily="65" charset="-120"/>
              </a:rPr>
              <a:t>万事都互相效力</a:t>
            </a:r>
            <a:r>
              <a:rPr lang="zh-CN" altLang="en-US" sz="2400" dirty="0">
                <a:latin typeface="+mj-lt"/>
                <a:ea typeface="DFKai-SB" panose="03000509000000000000" pitchFamily="65" charset="-120"/>
              </a:rPr>
              <a:t>、叫爱　神的人得益处、就是按他旨意被召的人。</a:t>
            </a:r>
            <a:r>
              <a:rPr lang="en-US" altLang="zh-TW" sz="2400" dirty="0">
                <a:latin typeface="+mj-lt"/>
                <a:ea typeface="DFKai-SB" panose="03000509000000000000" pitchFamily="65" charset="-120"/>
              </a:rPr>
              <a:t>” (</a:t>
            </a:r>
            <a:r>
              <a:rPr lang="zh-TW" altLang="en-US" sz="2400" dirty="0">
                <a:latin typeface="+mj-lt"/>
                <a:ea typeface="DFKai-SB" panose="03000509000000000000" pitchFamily="65" charset="-120"/>
              </a:rPr>
              <a:t>和合本</a:t>
            </a:r>
            <a:r>
              <a:rPr lang="en-US" altLang="zh-TW" sz="2400" dirty="0">
                <a:latin typeface="+mj-lt"/>
                <a:ea typeface="DFKai-SB" panose="03000509000000000000" pitchFamily="65" charset="-120"/>
              </a:rPr>
              <a:t>) </a:t>
            </a:r>
          </a:p>
          <a:p>
            <a:pPr marL="685800" lvl="1" indent="-342900" eaLnBrk="1" hangingPunct="1">
              <a:lnSpc>
                <a:spcPct val="90000"/>
              </a:lnSpc>
              <a:buFont typeface="Wingdings" pitchFamily="2" charset="2"/>
              <a:buChar char="q"/>
            </a:pPr>
            <a:r>
              <a:rPr lang="en-US" altLang="zh-TW" sz="2400" dirty="0">
                <a:latin typeface="+mj-lt"/>
                <a:ea typeface="DFKai-SB" panose="03000509000000000000" pitchFamily="65" charset="-120"/>
              </a:rPr>
              <a:t>“</a:t>
            </a:r>
            <a:r>
              <a:rPr lang="zh-TW" altLang="en-US" sz="2400" dirty="0">
                <a:solidFill>
                  <a:srgbClr val="FFFF00"/>
                </a:solidFill>
                <a:latin typeface="+mj-lt"/>
                <a:ea typeface="DFKai-SB" panose="03000509000000000000" pitchFamily="65" charset="-120"/>
              </a:rPr>
              <a:t>我</a:t>
            </a:r>
            <a:r>
              <a:rPr lang="zh-CN" altLang="en-US" sz="2400" dirty="0">
                <a:solidFill>
                  <a:srgbClr val="FFFF00"/>
                </a:solidFill>
                <a:latin typeface="+mj-lt"/>
                <a:ea typeface="DFKai-SB" panose="03000509000000000000" pitchFamily="65" charset="-120"/>
              </a:rPr>
              <a:t>们知道，为了爱　神的人，就是按他旨意蒙召的人的益处，万事都一同效力。</a:t>
            </a:r>
            <a:r>
              <a:rPr lang="en-US" altLang="zh-TW" sz="2400" dirty="0">
                <a:latin typeface="+mj-lt"/>
                <a:ea typeface="DFKai-SB" panose="03000509000000000000" pitchFamily="65" charset="-120"/>
              </a:rPr>
              <a:t>” (</a:t>
            </a:r>
            <a:r>
              <a:rPr lang="zh-CN" altLang="en-US" sz="2400" dirty="0">
                <a:latin typeface="+mj-lt"/>
                <a:ea typeface="DFKai-SB" panose="03000509000000000000" pitchFamily="65" charset="-120"/>
              </a:rPr>
              <a:t>新译本</a:t>
            </a:r>
            <a:r>
              <a:rPr lang="en-US" altLang="zh-TW" sz="2400" dirty="0">
                <a:latin typeface="+mj-lt"/>
                <a:ea typeface="DFKai-SB" panose="03000509000000000000" pitchFamily="65" charset="-120"/>
              </a:rPr>
              <a:t>)</a:t>
            </a:r>
          </a:p>
        </p:txBody>
      </p:sp>
      <p:sp>
        <p:nvSpPr>
          <p:cNvPr id="6" name="Rectangle 2">
            <a:extLst>
              <a:ext uri="{FF2B5EF4-FFF2-40B4-BE49-F238E27FC236}">
                <a16:creationId xmlns:a16="http://schemas.microsoft.com/office/drawing/2014/main" id="{8E46B8DF-7CEE-4AE4-8B98-E202964B9AF4}"/>
              </a:ext>
            </a:extLst>
          </p:cNvPr>
          <p:cNvSpPr txBox="1">
            <a:spLocks noChangeArrowheads="1"/>
          </p:cNvSpPr>
          <p:nvPr/>
        </p:nvSpPr>
        <p:spPr bwMode="auto">
          <a:xfrm>
            <a:off x="308971" y="6096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mj-lt"/>
                <a:ea typeface="DFKai-SB" panose="03000509000000000000" pitchFamily="65" charset="-120"/>
              </a:rPr>
              <a:t>翻译本之间的区别 </a:t>
            </a:r>
            <a:r>
              <a:rPr lang="en-US" altLang="zh-CN" dirty="0">
                <a:latin typeface="+mj-lt"/>
                <a:ea typeface="DFKai-SB" panose="03000509000000000000" pitchFamily="65" charset="-120"/>
              </a:rPr>
              <a:t>- 2</a:t>
            </a:r>
            <a:endParaRPr lang="en-US" dirty="0">
              <a:latin typeface="+mj-lt"/>
              <a:ea typeface="DFKai-SB" panose="03000509000000000000" pitchFamily="65" charset="-120"/>
            </a:endParaRPr>
          </a:p>
        </p:txBody>
      </p:sp>
    </p:spTree>
    <p:extLst>
      <p:ext uri="{BB962C8B-B14F-4D97-AF65-F5344CB8AC3E}">
        <p14:creationId xmlns:p14="http://schemas.microsoft.com/office/powerpoint/2010/main" val="2491121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 calcmode="lin" valueType="num">
                                      <p:cBhvr additive="base">
                                        <p:cTn id="7"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Effect transition="in" filter="fade">
                                      <p:cBhvr>
                                        <p:cTn id="13" dur="1000"/>
                                        <p:tgtEl>
                                          <p:spTgt spid="15363">
                                            <p:txEl>
                                              <p:pRg st="2" end="2"/>
                                            </p:txEl>
                                          </p:spTgt>
                                        </p:tgtEl>
                                      </p:cBhvr>
                                    </p:animEffect>
                                    <p:anim calcmode="lin" valueType="num">
                                      <p:cBhvr>
                                        <p:cTn id="14"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5363">
                                            <p:txEl>
                                              <p:pRg st="4" end="4"/>
                                            </p:txEl>
                                          </p:spTgt>
                                        </p:tgtEl>
                                        <p:attrNameLst>
                                          <p:attrName>style.visibility</p:attrName>
                                        </p:attrNameLst>
                                      </p:cBhvr>
                                      <p:to>
                                        <p:strVal val="visible"/>
                                      </p:to>
                                    </p:set>
                                    <p:animEffect transition="in" filter="fade">
                                      <p:cBhvr>
                                        <p:cTn id="20" dur="1000"/>
                                        <p:tgtEl>
                                          <p:spTgt spid="15363">
                                            <p:txEl>
                                              <p:pRg st="4" end="4"/>
                                            </p:txEl>
                                          </p:spTgt>
                                        </p:tgtEl>
                                      </p:cBhvr>
                                    </p:animEffect>
                                    <p:anim calcmode="lin" valueType="num">
                                      <p:cBhvr>
                                        <p:cTn id="21"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animEffect transition="in" filter="fade">
                                      <p:cBhvr>
                                        <p:cTn id="27" dur="1000"/>
                                        <p:tgtEl>
                                          <p:spTgt spid="15363">
                                            <p:txEl>
                                              <p:pRg st="5" end="5"/>
                                            </p:txEl>
                                          </p:spTgt>
                                        </p:tgtEl>
                                      </p:cBhvr>
                                    </p:animEffect>
                                    <p:anim calcmode="lin" valueType="num">
                                      <p:cBhvr>
                                        <p:cTn id="28"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1536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5363">
                                            <p:txEl>
                                              <p:pRg st="6" end="6"/>
                                            </p:txEl>
                                          </p:spTgt>
                                        </p:tgtEl>
                                        <p:attrNameLst>
                                          <p:attrName>style.visibility</p:attrName>
                                        </p:attrNameLst>
                                      </p:cBhvr>
                                      <p:to>
                                        <p:strVal val="visible"/>
                                      </p:to>
                                    </p:set>
                                    <p:animEffect transition="in" filter="fade">
                                      <p:cBhvr>
                                        <p:cTn id="34" dur="1000"/>
                                        <p:tgtEl>
                                          <p:spTgt spid="15363">
                                            <p:txEl>
                                              <p:pRg st="6" end="6"/>
                                            </p:txEl>
                                          </p:spTgt>
                                        </p:tgtEl>
                                      </p:cBhvr>
                                    </p:animEffect>
                                    <p:anim calcmode="lin" valueType="num">
                                      <p:cBhvr>
                                        <p:cTn id="35"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5363">
                                            <p:txEl>
                                              <p:pRg st="7" end="7"/>
                                            </p:txEl>
                                          </p:spTgt>
                                        </p:tgtEl>
                                        <p:attrNameLst>
                                          <p:attrName>style.visibility</p:attrName>
                                        </p:attrNameLst>
                                      </p:cBhvr>
                                      <p:to>
                                        <p:strVal val="visible"/>
                                      </p:to>
                                    </p:set>
                                    <p:animEffect transition="in" filter="fade">
                                      <p:cBhvr>
                                        <p:cTn id="41" dur="1000"/>
                                        <p:tgtEl>
                                          <p:spTgt spid="15363">
                                            <p:txEl>
                                              <p:pRg st="7" end="7"/>
                                            </p:txEl>
                                          </p:spTgt>
                                        </p:tgtEl>
                                      </p:cBhvr>
                                    </p:animEffect>
                                    <p:anim calcmode="lin" valueType="num">
                                      <p:cBhvr>
                                        <p:cTn id="42" dur="10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p:cTn id="43" dur="1000" fill="hold"/>
                                        <p:tgtEl>
                                          <p:spTgt spid="1536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11</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11</a:t>
            </a:fld>
            <a:endParaRPr lang="en-US" sz="1200" dirty="0">
              <a:latin typeface="+mn-lt"/>
              <a:cs typeface="+mn-cs"/>
            </a:endParaRPr>
          </a:p>
        </p:txBody>
      </p:sp>
      <p:sp>
        <p:nvSpPr>
          <p:cNvPr id="15363" name="Rectangle 3"/>
          <p:cNvSpPr>
            <a:spLocks noGrp="1" noChangeArrowheads="1"/>
          </p:cNvSpPr>
          <p:nvPr>
            <p:ph type="subTitle" idx="1"/>
          </p:nvPr>
        </p:nvSpPr>
        <p:spPr>
          <a:xfrm>
            <a:off x="164634" y="643914"/>
            <a:ext cx="8785100" cy="6061686"/>
          </a:xfrm>
        </p:spPr>
        <p:txBody>
          <a:bodyPr lIns="92075" tIns="46038" rIns="92075" bIns="46038"/>
          <a:lstStyle/>
          <a:p>
            <a:pPr marL="342900" lvl="1" indent="-342900" eaLnBrk="1" hangingPunct="1">
              <a:lnSpc>
                <a:spcPct val="90000"/>
              </a:lnSpc>
              <a:buFont typeface="Wingdings" pitchFamily="2" charset="2"/>
              <a:buChar char="q"/>
            </a:pPr>
            <a:r>
              <a:rPr lang="en-US" sz="2200" dirty="0">
                <a:latin typeface="+mj-lt"/>
                <a:ea typeface="DFKai-SB" panose="03000509000000000000" pitchFamily="65" charset="-120"/>
              </a:rPr>
              <a:t>“You, however, are not in the flesh but in the Spirit, if </a:t>
            </a:r>
            <a:r>
              <a:rPr lang="en-US" sz="2200" dirty="0">
                <a:solidFill>
                  <a:srgbClr val="FFFF00"/>
                </a:solidFill>
                <a:latin typeface="+mj-lt"/>
                <a:ea typeface="DFKai-SB" panose="03000509000000000000" pitchFamily="65" charset="-120"/>
              </a:rPr>
              <a:t>in fact the Spirit of God dwells in you</a:t>
            </a:r>
            <a:r>
              <a:rPr lang="en-US" sz="2200" dirty="0">
                <a:latin typeface="+mj-lt"/>
                <a:ea typeface="DFKai-SB" panose="03000509000000000000" pitchFamily="65" charset="-120"/>
              </a:rPr>
              <a:t>.”  (</a:t>
            </a:r>
            <a:r>
              <a:rPr lang="zh-TW" altLang="en-US" sz="2200" dirty="0">
                <a:latin typeface="+mj-lt"/>
                <a:ea typeface="DFKai-SB" panose="03000509000000000000" pitchFamily="65" charset="-120"/>
              </a:rPr>
              <a:t>罗</a:t>
            </a:r>
            <a:r>
              <a:rPr lang="en-US" sz="2200" dirty="0">
                <a:latin typeface="+mj-lt"/>
                <a:ea typeface="DFKai-SB" panose="03000509000000000000" pitchFamily="65" charset="-120"/>
              </a:rPr>
              <a:t> 8:9, ESV)</a:t>
            </a:r>
            <a:endParaRPr lang="en-US" altLang="zh-TW" sz="2200" dirty="0">
              <a:latin typeface="+mj-lt"/>
              <a:ea typeface="DFKai-SB" panose="03000509000000000000" pitchFamily="65" charset="-120"/>
            </a:endParaRPr>
          </a:p>
          <a:p>
            <a:pPr marL="685800" lvl="1" indent="-342900" eaLnBrk="1" hangingPunct="1">
              <a:lnSpc>
                <a:spcPct val="90000"/>
              </a:lnSpc>
              <a:buFont typeface="Wingdings" pitchFamily="2" charset="2"/>
              <a:buChar char="q"/>
            </a:pPr>
            <a:r>
              <a:rPr lang="en-US" altLang="zh-TW" sz="2200" dirty="0">
                <a:latin typeface="+mj-lt"/>
                <a:ea typeface="DFKai-SB" panose="03000509000000000000" pitchFamily="65" charset="-120"/>
              </a:rPr>
              <a:t>“</a:t>
            </a:r>
            <a:r>
              <a:rPr lang="zh-CN" altLang="en-US" sz="2200" b="1" dirty="0">
                <a:solidFill>
                  <a:srgbClr val="FFFF00"/>
                </a:solidFill>
                <a:latin typeface="+mj-lt"/>
                <a:ea typeface="DFKai-SB" panose="03000509000000000000" pitchFamily="65" charset="-120"/>
              </a:rPr>
              <a:t>如果</a:t>
            </a:r>
            <a:r>
              <a:rPr lang="zh-CN" altLang="en-US" sz="2200" dirty="0">
                <a:latin typeface="+mj-lt"/>
                <a:ea typeface="DFKai-SB" panose="03000509000000000000" pitchFamily="65" charset="-120"/>
              </a:rPr>
              <a:t>　神的灵住在你们心里、你们就不属肉体、乃属圣灵了．</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endParaRPr lang="en-US" sz="2200" dirty="0">
              <a:latin typeface="+mj-lt"/>
              <a:ea typeface="DFKai-SB" panose="03000509000000000000" pitchFamily="65" charset="-120"/>
            </a:endParaRPr>
          </a:p>
          <a:p>
            <a:pPr marL="685800" lvl="1" indent="-342900" eaLnBrk="1" hangingPunct="1">
              <a:lnSpc>
                <a:spcPct val="900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　神的灵</a:t>
            </a:r>
            <a:r>
              <a:rPr lang="zh-CN" altLang="en-US" sz="2200" b="1" dirty="0">
                <a:solidFill>
                  <a:srgbClr val="FFFF00"/>
                </a:solidFill>
                <a:latin typeface="+mj-lt"/>
                <a:ea typeface="DFKai-SB" panose="03000509000000000000" pitchFamily="65" charset="-120"/>
              </a:rPr>
              <a:t>既然</a:t>
            </a:r>
            <a:r>
              <a:rPr lang="zh-CN" altLang="en-US" sz="2200" dirty="0">
                <a:latin typeface="+mj-lt"/>
                <a:ea typeface="DFKai-SB" panose="03000509000000000000" pitchFamily="65" charset="-120"/>
              </a:rPr>
              <a:t>住在你们里面，你们就不是属于肉体，而是属于圣灵的了。</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新译本</a:t>
            </a:r>
            <a:r>
              <a:rPr lang="en-US" altLang="zh-TW" sz="2200" dirty="0">
                <a:latin typeface="+mj-lt"/>
                <a:ea typeface="DFKai-SB" panose="03000509000000000000" pitchFamily="65" charset="-120"/>
              </a:rPr>
              <a:t>) </a:t>
            </a:r>
          </a:p>
          <a:p>
            <a:pPr marL="685800" lvl="1" indent="-342900" eaLnBrk="1" hangingPunct="1">
              <a:lnSpc>
                <a:spcPct val="90000"/>
              </a:lnSpc>
              <a:buFont typeface="Wingdings" pitchFamily="2" charset="2"/>
              <a:buChar char="q"/>
            </a:pPr>
            <a:r>
              <a:rPr lang="zh-CN" altLang="en-US" sz="2200" dirty="0">
                <a:latin typeface="+mj-lt"/>
                <a:ea typeface="DFKai-SB" panose="03000509000000000000" pitchFamily="65" charset="-120"/>
              </a:rPr>
              <a:t>神的灵肯定住在罗马的</a:t>
            </a:r>
            <a:r>
              <a:rPr lang="zh-CN" altLang="en-US" sz="2200" dirty="0">
                <a:solidFill>
                  <a:srgbClr val="FFFF00"/>
                </a:solidFill>
                <a:latin typeface="+mj-lt"/>
                <a:ea typeface="DFKai-SB" panose="03000509000000000000" pitchFamily="65" charset="-120"/>
              </a:rPr>
              <a:t>信徒</a:t>
            </a:r>
            <a:r>
              <a:rPr lang="zh-CN" altLang="en-US" sz="2200" dirty="0">
                <a:latin typeface="+mj-lt"/>
                <a:ea typeface="DFKai-SB" panose="03000509000000000000" pitchFamily="65" charset="-120"/>
              </a:rPr>
              <a:t>中。 这不是“如果！”的问题</a:t>
            </a:r>
            <a:r>
              <a:rPr lang="en-US" altLang="zh-CN" sz="2200" dirty="0">
                <a:latin typeface="+mj-lt"/>
                <a:ea typeface="DFKai-SB" panose="03000509000000000000" pitchFamily="65" charset="-120"/>
              </a:rPr>
              <a:t>. </a:t>
            </a:r>
          </a:p>
          <a:p>
            <a:pPr marL="685800" lvl="1" indent="-342900" eaLnBrk="1" hangingPunct="1">
              <a:lnSpc>
                <a:spcPct val="90000"/>
              </a:lnSpc>
              <a:buFont typeface="Wingdings" pitchFamily="2" charset="2"/>
              <a:buChar char="q"/>
            </a:pPr>
            <a:endParaRPr lang="en-US" altLang="zh-TW" sz="2200" dirty="0">
              <a:latin typeface="+mj-lt"/>
              <a:ea typeface="DFKai-SB" panose="03000509000000000000" pitchFamily="65" charset="-120"/>
            </a:endParaRPr>
          </a:p>
          <a:p>
            <a:pPr marL="342900" lvl="1" indent="-342900" eaLnBrk="1" hangingPunct="1">
              <a:lnSpc>
                <a:spcPct val="90000"/>
              </a:lnSpc>
              <a:buFont typeface="Wingdings" pitchFamily="2" charset="2"/>
              <a:buChar char="q"/>
            </a:pPr>
            <a:r>
              <a:rPr lang="en-US" sz="2200" dirty="0">
                <a:latin typeface="+mj-lt"/>
                <a:ea typeface="DFKai-SB" panose="03000509000000000000" pitchFamily="65" charset="-120"/>
              </a:rPr>
              <a:t>“Let the thief no longer steal, but rather let him labor, doing honest work with his own hands, </a:t>
            </a:r>
            <a:r>
              <a:rPr lang="en-US" sz="2200" b="1" i="1" dirty="0">
                <a:solidFill>
                  <a:srgbClr val="FFC000"/>
                </a:solidFill>
                <a:latin typeface="+mj-lt"/>
                <a:ea typeface="DFKai-SB" panose="03000509000000000000" pitchFamily="65" charset="-120"/>
              </a:rPr>
              <a:t>so that </a:t>
            </a:r>
            <a:r>
              <a:rPr lang="en-US" sz="2200" dirty="0">
                <a:latin typeface="+mj-lt"/>
                <a:ea typeface="DFKai-SB" panose="03000509000000000000" pitchFamily="65" charset="-120"/>
              </a:rPr>
              <a:t>he may have something to share with anyone in need.”  (</a:t>
            </a:r>
            <a:r>
              <a:rPr lang="zh-TW" altLang="en-US" sz="2200" dirty="0">
                <a:latin typeface="+mj-lt"/>
                <a:ea typeface="DFKai-SB" panose="03000509000000000000" pitchFamily="65" charset="-120"/>
              </a:rPr>
              <a:t>弗</a:t>
            </a:r>
            <a:r>
              <a:rPr lang="en-US" sz="2200" dirty="0">
                <a:latin typeface="+mj-lt"/>
                <a:ea typeface="DFKai-SB" panose="03000509000000000000" pitchFamily="65" charset="-120"/>
              </a:rPr>
              <a:t> 4:28, ESV)</a:t>
            </a:r>
            <a:endParaRPr lang="en-US" altLang="zh-TW" sz="2200" dirty="0">
              <a:latin typeface="+mj-lt"/>
              <a:ea typeface="DFKai-SB" panose="03000509000000000000" pitchFamily="65" charset="-120"/>
            </a:endParaRPr>
          </a:p>
          <a:p>
            <a:pPr marL="685800" lvl="1" indent="-342900" eaLnBrk="1" hangingPunct="1">
              <a:lnSpc>
                <a:spcPts val="28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从前偷窃的、不要再偷．总要劳力、亲手作正经事、就可</a:t>
            </a:r>
            <a:r>
              <a:rPr lang="zh-CN" altLang="en-US" sz="2200" dirty="0">
                <a:solidFill>
                  <a:srgbClr val="FFFF00"/>
                </a:solidFill>
                <a:latin typeface="+mj-lt"/>
                <a:ea typeface="DFKai-SB" panose="03000509000000000000" pitchFamily="65" charset="-120"/>
              </a:rPr>
              <a:t>有余</a:t>
            </a:r>
            <a:r>
              <a:rPr lang="zh-CN" altLang="en-US" sz="2200" dirty="0">
                <a:latin typeface="+mj-lt"/>
                <a:ea typeface="DFKai-SB" panose="03000509000000000000" pitchFamily="65" charset="-120"/>
              </a:rPr>
              <a:t>、分给那缺少的人。</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p>
          <a:p>
            <a:pPr marL="685800" lvl="1" indent="-342900" eaLnBrk="1" hangingPunct="1">
              <a:lnSpc>
                <a:spcPts val="28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偷窃的，不要再偷，却要作工，亲手作正当的事，</a:t>
            </a:r>
            <a:r>
              <a:rPr lang="zh-CN" altLang="en-US" sz="2200" dirty="0">
                <a:solidFill>
                  <a:srgbClr val="FFFF00"/>
                </a:solidFill>
                <a:latin typeface="+mj-lt"/>
                <a:ea typeface="DFKai-SB" panose="03000509000000000000" pitchFamily="65" charset="-120"/>
              </a:rPr>
              <a:t>使</a:t>
            </a:r>
            <a:r>
              <a:rPr lang="zh-CN" altLang="en-US" sz="2200" dirty="0">
                <a:latin typeface="+mj-lt"/>
                <a:ea typeface="DFKai-SB" panose="03000509000000000000" pitchFamily="65" charset="-120"/>
              </a:rPr>
              <a:t>自己可以把所得到的，</a:t>
            </a:r>
            <a:r>
              <a:rPr lang="zh-CN" altLang="en-US" sz="2200" dirty="0">
                <a:solidFill>
                  <a:srgbClr val="FFFF00"/>
                </a:solidFill>
                <a:latin typeface="+mj-lt"/>
                <a:ea typeface="DFKai-SB" panose="03000509000000000000" pitchFamily="65" charset="-120"/>
              </a:rPr>
              <a:t>分给</a:t>
            </a:r>
            <a:r>
              <a:rPr lang="zh-CN" altLang="en-US" sz="2200" dirty="0">
                <a:latin typeface="+mj-lt"/>
                <a:ea typeface="DFKai-SB" panose="03000509000000000000" pitchFamily="65" charset="-120"/>
              </a:rPr>
              <a:t>缺乏的人。</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新译本</a:t>
            </a:r>
            <a:r>
              <a:rPr lang="en-US" altLang="zh-TW" sz="2200" dirty="0">
                <a:latin typeface="+mj-lt"/>
                <a:ea typeface="DFKai-SB" panose="03000509000000000000" pitchFamily="65" charset="-120"/>
              </a:rPr>
              <a:t>) </a:t>
            </a:r>
          </a:p>
          <a:p>
            <a:pPr marL="685800" lvl="1" indent="-342900" eaLnBrk="1" hangingPunct="1">
              <a:lnSpc>
                <a:spcPts val="2800"/>
              </a:lnSpc>
              <a:buFont typeface="Wingdings" pitchFamily="2" charset="2"/>
              <a:buChar char="q"/>
            </a:pPr>
            <a:r>
              <a:rPr lang="zh-CN" altLang="en-US" sz="2200" dirty="0">
                <a:latin typeface="+mj-lt"/>
                <a:ea typeface="DFKai-SB" panose="03000509000000000000" pitchFamily="65" charset="-120"/>
              </a:rPr>
              <a:t>我们不是当我们有“多余的钱”的时候，才帮助有需要的人，而是我们应该努力工作，</a:t>
            </a:r>
            <a:r>
              <a:rPr lang="zh-CN" altLang="en-US" sz="2200" dirty="0">
                <a:solidFill>
                  <a:srgbClr val="FFFF00"/>
                </a:solidFill>
                <a:latin typeface="+mj-lt"/>
                <a:ea typeface="DFKai-SB" panose="03000509000000000000" pitchFamily="65" charset="-120"/>
              </a:rPr>
              <a:t>以便</a:t>
            </a:r>
            <a:r>
              <a:rPr lang="zh-CN" altLang="en-US" sz="2200" dirty="0">
                <a:latin typeface="+mj-lt"/>
                <a:ea typeface="DFKai-SB" panose="03000509000000000000" pitchFamily="65" charset="-120"/>
              </a:rPr>
              <a:t>我们可以有能力帮助有需要的人！</a:t>
            </a:r>
            <a:endParaRPr lang="en-US" altLang="zh-TW" sz="2200" dirty="0">
              <a:latin typeface="+mj-lt"/>
              <a:ea typeface="DFKai-SB" panose="03000509000000000000" pitchFamily="65" charset="-120"/>
            </a:endParaRPr>
          </a:p>
        </p:txBody>
      </p:sp>
      <p:sp>
        <p:nvSpPr>
          <p:cNvPr id="6" name="Rectangle 2">
            <a:extLst>
              <a:ext uri="{FF2B5EF4-FFF2-40B4-BE49-F238E27FC236}">
                <a16:creationId xmlns:a16="http://schemas.microsoft.com/office/drawing/2014/main" id="{0B847BA8-C90C-4D36-80E2-1286181545AE}"/>
              </a:ext>
            </a:extLst>
          </p:cNvPr>
          <p:cNvSpPr txBox="1">
            <a:spLocks noChangeArrowheads="1"/>
          </p:cNvSpPr>
          <p:nvPr/>
        </p:nvSpPr>
        <p:spPr bwMode="auto">
          <a:xfrm>
            <a:off x="308971" y="6096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mj-lt"/>
                <a:ea typeface="DFKai-SB" panose="03000509000000000000" pitchFamily="65" charset="-120"/>
              </a:rPr>
              <a:t>翻译本之间的区别 </a:t>
            </a:r>
            <a:r>
              <a:rPr lang="en-US" altLang="zh-CN" dirty="0">
                <a:latin typeface="+mj-lt"/>
                <a:ea typeface="DFKai-SB" panose="03000509000000000000" pitchFamily="65" charset="-120"/>
              </a:rPr>
              <a:t>- 3</a:t>
            </a:r>
            <a:endParaRPr lang="en-US" dirty="0">
              <a:latin typeface="+mj-lt"/>
              <a:ea typeface="DFKai-SB" panose="03000509000000000000" pitchFamily="65" charset="-120"/>
            </a:endParaRPr>
          </a:p>
        </p:txBody>
      </p:sp>
    </p:spTree>
    <p:extLst>
      <p:ext uri="{BB962C8B-B14F-4D97-AF65-F5344CB8AC3E}">
        <p14:creationId xmlns:p14="http://schemas.microsoft.com/office/powerpoint/2010/main" val="64032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363">
                                            <p:txEl>
                                              <p:pRg st="5" end="5"/>
                                            </p:txEl>
                                          </p:spTgt>
                                        </p:tgtEl>
                                        <p:attrNameLst>
                                          <p:attrName>style.visibility</p:attrName>
                                        </p:attrNameLst>
                                      </p:cBhvr>
                                      <p:to>
                                        <p:strVal val="visible"/>
                                      </p:to>
                                    </p:set>
                                    <p:animEffect transition="in" filter="fade">
                                      <p:cBhvr>
                                        <p:cTn id="28" dur="1000"/>
                                        <p:tgtEl>
                                          <p:spTgt spid="15363">
                                            <p:txEl>
                                              <p:pRg st="5" end="5"/>
                                            </p:txEl>
                                          </p:spTgt>
                                        </p:tgtEl>
                                      </p:cBhvr>
                                    </p:animEffect>
                                    <p:anim calcmode="lin" valueType="num">
                                      <p:cBhvr>
                                        <p:cTn id="29"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536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363">
                                            <p:txEl>
                                              <p:pRg st="6" end="6"/>
                                            </p:txEl>
                                          </p:spTgt>
                                        </p:tgtEl>
                                        <p:attrNameLst>
                                          <p:attrName>style.visibility</p:attrName>
                                        </p:attrNameLst>
                                      </p:cBhvr>
                                      <p:to>
                                        <p:strVal val="visible"/>
                                      </p:to>
                                    </p:set>
                                    <p:animEffect transition="in" filter="fade">
                                      <p:cBhvr>
                                        <p:cTn id="35" dur="1000"/>
                                        <p:tgtEl>
                                          <p:spTgt spid="15363">
                                            <p:txEl>
                                              <p:pRg st="6" end="6"/>
                                            </p:txEl>
                                          </p:spTgt>
                                        </p:tgtEl>
                                      </p:cBhvr>
                                    </p:animEffect>
                                    <p:anim calcmode="lin" valueType="num">
                                      <p:cBhvr>
                                        <p:cTn id="36"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Effect transition="in" filter="fade">
                                      <p:cBhvr>
                                        <p:cTn id="42" dur="1000"/>
                                        <p:tgtEl>
                                          <p:spTgt spid="15363">
                                            <p:txEl>
                                              <p:pRg st="7" end="7"/>
                                            </p:txEl>
                                          </p:spTgt>
                                        </p:tgtEl>
                                      </p:cBhvr>
                                    </p:animEffect>
                                    <p:anim calcmode="lin" valueType="num">
                                      <p:cBhvr>
                                        <p:cTn id="43" dur="10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536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5363">
                                            <p:txEl>
                                              <p:pRg st="8" end="8"/>
                                            </p:txEl>
                                          </p:spTgt>
                                        </p:tgtEl>
                                        <p:attrNameLst>
                                          <p:attrName>style.visibility</p:attrName>
                                        </p:attrNameLst>
                                      </p:cBhvr>
                                      <p:to>
                                        <p:strVal val="visible"/>
                                      </p:to>
                                    </p:set>
                                    <p:animEffect transition="in" filter="fade">
                                      <p:cBhvr>
                                        <p:cTn id="49" dur="1000"/>
                                        <p:tgtEl>
                                          <p:spTgt spid="15363">
                                            <p:txEl>
                                              <p:pRg st="8" end="8"/>
                                            </p:txEl>
                                          </p:spTgt>
                                        </p:tgtEl>
                                      </p:cBhvr>
                                    </p:animEffect>
                                    <p:anim calcmode="lin" valueType="num">
                                      <p:cBhvr>
                                        <p:cTn id="50" dur="1000" fill="hold"/>
                                        <p:tgtEl>
                                          <p:spTgt spid="1536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1536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12</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12</a:t>
            </a:fld>
            <a:endParaRPr lang="en-US" sz="1200" dirty="0">
              <a:latin typeface="+mn-lt"/>
              <a:cs typeface="+mn-cs"/>
            </a:endParaRPr>
          </a:p>
        </p:txBody>
      </p:sp>
      <p:sp>
        <p:nvSpPr>
          <p:cNvPr id="15363" name="Rectangle 3"/>
          <p:cNvSpPr>
            <a:spLocks noGrp="1" noChangeArrowheads="1"/>
          </p:cNvSpPr>
          <p:nvPr>
            <p:ph type="subTitle" idx="1"/>
          </p:nvPr>
        </p:nvSpPr>
        <p:spPr>
          <a:xfrm>
            <a:off x="77872" y="692696"/>
            <a:ext cx="8871862" cy="6309320"/>
          </a:xfrm>
        </p:spPr>
        <p:txBody>
          <a:bodyPr lIns="92075" tIns="46038" rIns="92075" bIns="46038"/>
          <a:lstStyle/>
          <a:p>
            <a:pPr marL="342900" lvl="1" indent="-342900" eaLnBrk="1" hangingPunct="1">
              <a:buFont typeface="Wingdings" pitchFamily="2" charset="2"/>
              <a:buChar char="q"/>
            </a:pPr>
            <a:r>
              <a:rPr lang="en-US" sz="2200" dirty="0">
                <a:latin typeface="+mj-lt"/>
                <a:ea typeface="DFKai-SB" panose="03000509000000000000" pitchFamily="65" charset="-120"/>
              </a:rPr>
              <a:t>“All Scripture is breathed out by God and profitable for teaching, for reproof, for correction, and for training in righteousness, 17 that the man of God may be competent, equipped for every good work.”  (</a:t>
            </a:r>
            <a:r>
              <a:rPr lang="zh-TW" altLang="en-US" sz="2200" dirty="0">
                <a:latin typeface="+mj-lt"/>
                <a:ea typeface="DFKai-SB" panose="03000509000000000000" pitchFamily="65" charset="-120"/>
              </a:rPr>
              <a:t>提後 </a:t>
            </a:r>
            <a:r>
              <a:rPr lang="en-US" sz="2200" dirty="0">
                <a:latin typeface="+mj-lt"/>
                <a:ea typeface="DFKai-SB" panose="03000509000000000000" pitchFamily="65" charset="-120"/>
              </a:rPr>
              <a:t>3:16-17, ESV)</a:t>
            </a:r>
            <a:endParaRPr lang="en-US" altLang="zh-TW" sz="2200" dirty="0">
              <a:latin typeface="+mj-lt"/>
              <a:ea typeface="DFKai-SB" panose="03000509000000000000" pitchFamily="65" charset="-120"/>
            </a:endParaRPr>
          </a:p>
          <a:p>
            <a:pPr marL="685800" lvl="1" indent="-342900" eaLnBrk="1" hangingPunct="1">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叫属　神的人得以完全、</a:t>
            </a:r>
            <a:r>
              <a:rPr lang="zh-CN" altLang="en-US" sz="2200" b="1" dirty="0">
                <a:solidFill>
                  <a:srgbClr val="FFFF00"/>
                </a:solidFill>
                <a:latin typeface="+mj-lt"/>
                <a:ea typeface="DFKai-SB" panose="03000509000000000000" pitchFamily="65" charset="-120"/>
              </a:rPr>
              <a:t>预备</a:t>
            </a:r>
            <a:r>
              <a:rPr lang="zh-CN" altLang="en-US" sz="2200" dirty="0">
                <a:latin typeface="+mj-lt"/>
                <a:ea typeface="DFKai-SB" panose="03000509000000000000" pitchFamily="65" charset="-120"/>
              </a:rPr>
              <a:t>行各样的善事。</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endParaRPr lang="en-US" sz="2200" dirty="0">
              <a:latin typeface="+mj-lt"/>
              <a:ea typeface="DFKai-SB" panose="03000509000000000000" pitchFamily="65" charset="-120"/>
            </a:endParaRPr>
          </a:p>
          <a:p>
            <a:pPr marL="685800" lvl="1" indent="-342900" eaLnBrk="1" hangingPunct="1">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为要使属　神的人</a:t>
            </a:r>
            <a:r>
              <a:rPr lang="zh-CN" altLang="en-US" sz="2200" b="1" dirty="0">
                <a:solidFill>
                  <a:srgbClr val="FFFF00"/>
                </a:solidFill>
                <a:latin typeface="+mj-lt"/>
                <a:ea typeface="DFKai-SB" panose="03000509000000000000" pitchFamily="65" charset="-120"/>
              </a:rPr>
              <a:t>装备</a:t>
            </a:r>
            <a:r>
              <a:rPr lang="zh-CN" altLang="en-US" sz="2200" dirty="0">
                <a:latin typeface="+mj-lt"/>
                <a:ea typeface="DFKai-SB" panose="03000509000000000000" pitchFamily="65" charset="-120"/>
              </a:rPr>
              <a:t>好，</a:t>
            </a:r>
            <a:r>
              <a:rPr lang="zh-CN" altLang="en-US" sz="2200" dirty="0">
                <a:solidFill>
                  <a:srgbClr val="FFFF00"/>
                </a:solidFill>
                <a:latin typeface="+mj-lt"/>
                <a:ea typeface="DFKai-SB" panose="03000509000000000000" pitchFamily="65" charset="-120"/>
              </a:rPr>
              <a:t>可以</a:t>
            </a:r>
            <a:r>
              <a:rPr lang="zh-CN" altLang="en-US" sz="2200" b="1" dirty="0">
                <a:solidFill>
                  <a:srgbClr val="FFFF00"/>
                </a:solidFill>
                <a:latin typeface="+mj-lt"/>
                <a:ea typeface="DFKai-SB" panose="03000509000000000000" pitchFamily="65" charset="-120"/>
              </a:rPr>
              <a:t>完成</a:t>
            </a:r>
            <a:r>
              <a:rPr lang="zh-CN" altLang="en-US" sz="2200" dirty="0">
                <a:latin typeface="+mj-lt"/>
                <a:ea typeface="DFKai-SB" panose="03000509000000000000" pitchFamily="65" charset="-120"/>
              </a:rPr>
              <a:t>各样的善工。</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新译本</a:t>
            </a:r>
            <a:r>
              <a:rPr lang="en-US" altLang="zh-TW" sz="2200" dirty="0">
                <a:latin typeface="+mj-lt"/>
                <a:ea typeface="DFKai-SB" panose="03000509000000000000" pitchFamily="65" charset="-120"/>
              </a:rPr>
              <a:t>) </a:t>
            </a:r>
          </a:p>
          <a:p>
            <a:pPr marL="685800" lvl="1" indent="-342900" eaLnBrk="1" hangingPunct="1">
              <a:buFont typeface="Wingdings" pitchFamily="2" charset="2"/>
              <a:buChar char="q"/>
            </a:pPr>
            <a:r>
              <a:rPr lang="zh-CN" altLang="en-US" sz="2200" dirty="0">
                <a:latin typeface="+mj-lt"/>
                <a:ea typeface="DFKai-SB" panose="03000509000000000000" pitchFamily="65" charset="-120"/>
              </a:rPr>
              <a:t>我们不是</a:t>
            </a:r>
            <a:r>
              <a:rPr lang="zh-CN" altLang="en-US" sz="2200" dirty="0">
                <a:solidFill>
                  <a:srgbClr val="FFFF00"/>
                </a:solidFill>
                <a:latin typeface="+mj-lt"/>
                <a:ea typeface="DFKai-SB" panose="03000509000000000000" pitchFamily="65" charset="-120"/>
              </a:rPr>
              <a:t>永远等待着</a:t>
            </a:r>
            <a:r>
              <a:rPr lang="zh-CN" altLang="en-US" sz="2200" dirty="0">
                <a:latin typeface="+mj-lt"/>
                <a:ea typeface="DFKai-SB" panose="03000509000000000000" pitchFamily="65" charset="-120"/>
              </a:rPr>
              <a:t>做神的工作。 而是圣经装备我们</a:t>
            </a:r>
            <a:r>
              <a:rPr lang="zh-CN" altLang="en-US" sz="2200" dirty="0">
                <a:solidFill>
                  <a:srgbClr val="FFFF00"/>
                </a:solidFill>
                <a:latin typeface="+mj-lt"/>
                <a:ea typeface="DFKai-SB" panose="03000509000000000000" pitchFamily="65" charset="-120"/>
              </a:rPr>
              <a:t>現在就去做</a:t>
            </a:r>
            <a:r>
              <a:rPr lang="zh-CN" altLang="en-US" sz="2200" dirty="0">
                <a:latin typeface="+mj-lt"/>
                <a:ea typeface="DFKai-SB" panose="03000509000000000000" pitchFamily="65" charset="-120"/>
              </a:rPr>
              <a:t> </a:t>
            </a:r>
            <a:r>
              <a:rPr lang="zh-CN" altLang="en-US" sz="2200" dirty="0">
                <a:ea typeface="DFKai-SB" panose="03000509000000000000" pitchFamily="65" charset="-120"/>
              </a:rPr>
              <a:t>神</a:t>
            </a:r>
            <a:r>
              <a:rPr lang="zh-CN" altLang="en-US" sz="2200" dirty="0">
                <a:latin typeface="+mj-lt"/>
                <a:ea typeface="DFKai-SB" panose="03000509000000000000" pitchFamily="65" charset="-120"/>
              </a:rPr>
              <a:t>的工作。</a:t>
            </a:r>
            <a:endParaRPr lang="en-US" altLang="zh-TW" sz="2200" dirty="0">
              <a:latin typeface="+mj-lt"/>
              <a:ea typeface="DFKai-SB" panose="03000509000000000000" pitchFamily="65" charset="-120"/>
            </a:endParaRPr>
          </a:p>
          <a:p>
            <a:pPr marL="342900" lvl="1" indent="-342900" eaLnBrk="1" hangingPunct="1">
              <a:buFont typeface="Wingdings" pitchFamily="2" charset="2"/>
              <a:buChar char="q"/>
            </a:pPr>
            <a:r>
              <a:rPr lang="en-US" sz="2200" dirty="0">
                <a:latin typeface="+mj-lt"/>
                <a:ea typeface="DFKai-SB" panose="03000509000000000000" pitchFamily="65" charset="-120"/>
              </a:rPr>
              <a:t>“We know that our old self was crucified with him </a:t>
            </a:r>
            <a:r>
              <a:rPr lang="en-US" sz="2200" dirty="0">
                <a:solidFill>
                  <a:srgbClr val="FFFF00"/>
                </a:solidFill>
                <a:latin typeface="+mj-lt"/>
                <a:ea typeface="DFKai-SB" panose="03000509000000000000" pitchFamily="65" charset="-120"/>
              </a:rPr>
              <a:t>in order that the body of sin might be brought to nothing</a:t>
            </a:r>
            <a:r>
              <a:rPr lang="en-US" sz="2200" dirty="0">
                <a:latin typeface="+mj-lt"/>
                <a:ea typeface="DFKai-SB" panose="03000509000000000000" pitchFamily="65" charset="-120"/>
              </a:rPr>
              <a:t>, so that we would no longer be enslaved to sin. ”  (</a:t>
            </a:r>
            <a:r>
              <a:rPr lang="zh-TW" altLang="en-US" sz="2200" dirty="0">
                <a:latin typeface="+mj-lt"/>
                <a:ea typeface="DFKai-SB" panose="03000509000000000000" pitchFamily="65" charset="-120"/>
              </a:rPr>
              <a:t>罗</a:t>
            </a:r>
            <a:r>
              <a:rPr lang="en-US" sz="2200" dirty="0">
                <a:latin typeface="+mj-lt"/>
                <a:ea typeface="DFKai-SB" panose="03000509000000000000" pitchFamily="65" charset="-120"/>
              </a:rPr>
              <a:t> 6:6, ESV)</a:t>
            </a:r>
            <a:endParaRPr lang="en-US" altLang="zh-TW" sz="2200" dirty="0">
              <a:latin typeface="+mj-lt"/>
              <a:ea typeface="DFKai-SB" panose="03000509000000000000" pitchFamily="65" charset="-120"/>
            </a:endParaRPr>
          </a:p>
          <a:p>
            <a:pPr marL="685800" lvl="1" indent="-342900" eaLnBrk="1" hangingPunct="1">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因为知道我们的旧人、和他同钉十字架、</a:t>
            </a:r>
            <a:r>
              <a:rPr lang="zh-CN" altLang="en-US" sz="2200" b="1" dirty="0">
                <a:solidFill>
                  <a:srgbClr val="FFFF00"/>
                </a:solidFill>
                <a:latin typeface="+mj-lt"/>
                <a:ea typeface="DFKai-SB" panose="03000509000000000000" pitchFamily="65" charset="-120"/>
              </a:rPr>
              <a:t>使罪身灭绝</a:t>
            </a:r>
            <a:r>
              <a:rPr lang="zh-CN" altLang="en-US" sz="2200" dirty="0">
                <a:latin typeface="+mj-lt"/>
                <a:ea typeface="DFKai-SB" panose="03000509000000000000" pitchFamily="65" charset="-120"/>
              </a:rPr>
              <a:t>、叫我们不再作罪的奴仆．</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p>
          <a:p>
            <a:pPr marL="685800" lvl="1" indent="-342900" eaLnBrk="1" hangingPunct="1">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我们知道，我们的旧人已经与基督同钉十字架，</a:t>
            </a:r>
            <a:r>
              <a:rPr lang="zh-CN" altLang="en-US" sz="2200" b="1" dirty="0">
                <a:solidFill>
                  <a:srgbClr val="FFFF00"/>
                </a:solidFill>
                <a:latin typeface="+mj-lt"/>
                <a:ea typeface="DFKai-SB" panose="03000509000000000000" pitchFamily="65" charset="-120"/>
              </a:rPr>
              <a:t>使罪身丧失机能</a:t>
            </a:r>
            <a:r>
              <a:rPr lang="zh-CN" altLang="en-US" sz="2200" dirty="0">
                <a:latin typeface="+mj-lt"/>
                <a:ea typeface="DFKai-SB" panose="03000509000000000000" pitchFamily="65" charset="-120"/>
              </a:rPr>
              <a:t>，使我们不再作罪的奴仆，</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新译本</a:t>
            </a:r>
            <a:r>
              <a:rPr lang="en-US" altLang="zh-TW" sz="2200" dirty="0">
                <a:latin typeface="+mj-lt"/>
                <a:ea typeface="DFKai-SB" panose="03000509000000000000" pitchFamily="65" charset="-120"/>
              </a:rPr>
              <a:t>) </a:t>
            </a:r>
          </a:p>
          <a:p>
            <a:pPr marL="685800" lvl="1" indent="-342900" eaLnBrk="1" hangingPunct="1">
              <a:buFont typeface="Wingdings" pitchFamily="2" charset="2"/>
              <a:buChar char="q"/>
            </a:pPr>
            <a:r>
              <a:rPr lang="zh-TW" altLang="en-US" sz="2200" dirty="0">
                <a:ea typeface="DFKai-SB" panose="03000509000000000000" pitchFamily="65" charset="-120"/>
              </a:rPr>
              <a:t>和合本</a:t>
            </a:r>
            <a:r>
              <a:rPr lang="zh-CN" altLang="en-US" sz="2200" dirty="0">
                <a:ea typeface="DFKai-SB" panose="03000509000000000000" pitchFamily="65" charset="-120"/>
              </a:rPr>
              <a:t>的</a:t>
            </a:r>
            <a:r>
              <a:rPr lang="en-US" altLang="zh-TW" sz="2200" dirty="0">
                <a:latin typeface="+mj-lt"/>
                <a:ea typeface="DFKai-SB" panose="03000509000000000000" pitchFamily="65" charset="-120"/>
              </a:rPr>
              <a:t>“</a:t>
            </a:r>
            <a:r>
              <a:rPr lang="zh-CN" altLang="en-US" sz="2200" b="1" dirty="0">
                <a:solidFill>
                  <a:srgbClr val="FFFF00"/>
                </a:solidFill>
                <a:latin typeface="+mj-lt"/>
                <a:ea typeface="DFKai-SB" panose="03000509000000000000" pitchFamily="65" charset="-120"/>
              </a:rPr>
              <a:t>罪身灭绝</a:t>
            </a:r>
            <a:r>
              <a:rPr lang="en-US" altLang="zh-TW" sz="2200" dirty="0">
                <a:latin typeface="+mj-lt"/>
                <a:ea typeface="DFKai-SB" panose="03000509000000000000" pitchFamily="65" charset="-120"/>
              </a:rPr>
              <a:t>” </a:t>
            </a:r>
            <a:r>
              <a:rPr lang="zh-CN" altLang="en-US" sz="2200" dirty="0">
                <a:latin typeface="+mj-lt"/>
                <a:ea typeface="DFKai-SB" panose="03000509000000000000" pitchFamily="65" charset="-120"/>
              </a:rPr>
              <a:t>使我们很难解释为什么基督徒还会犯罪</a:t>
            </a:r>
            <a:r>
              <a:rPr lang="en-US" altLang="zh-CN" sz="2200" dirty="0">
                <a:latin typeface="+mj-lt"/>
                <a:ea typeface="DFKai-SB" panose="03000509000000000000" pitchFamily="65" charset="-120"/>
              </a:rPr>
              <a:t>. </a:t>
            </a:r>
            <a:endParaRPr lang="en-US" altLang="zh-TW" sz="2200" dirty="0">
              <a:latin typeface="+mj-lt"/>
              <a:ea typeface="DFKai-SB" panose="03000509000000000000" pitchFamily="65" charset="-120"/>
            </a:endParaRPr>
          </a:p>
        </p:txBody>
      </p:sp>
      <p:sp>
        <p:nvSpPr>
          <p:cNvPr id="6" name="Rectangle 2">
            <a:extLst>
              <a:ext uri="{FF2B5EF4-FFF2-40B4-BE49-F238E27FC236}">
                <a16:creationId xmlns:a16="http://schemas.microsoft.com/office/drawing/2014/main" id="{13BC95BD-B47C-4214-8E94-EDE3DF19B3A3}"/>
              </a:ext>
            </a:extLst>
          </p:cNvPr>
          <p:cNvSpPr txBox="1">
            <a:spLocks noChangeArrowheads="1"/>
          </p:cNvSpPr>
          <p:nvPr/>
        </p:nvSpPr>
        <p:spPr bwMode="auto">
          <a:xfrm>
            <a:off x="107434" y="15240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mj-lt"/>
                <a:ea typeface="DFKai-SB" panose="03000509000000000000" pitchFamily="65" charset="-120"/>
              </a:rPr>
              <a:t>翻译本之间的区别 </a:t>
            </a:r>
            <a:r>
              <a:rPr lang="en-US" altLang="zh-CN" dirty="0">
                <a:latin typeface="+mj-lt"/>
                <a:ea typeface="DFKai-SB" panose="03000509000000000000" pitchFamily="65" charset="-120"/>
              </a:rPr>
              <a:t>- 4</a:t>
            </a:r>
            <a:endParaRPr lang="en-US" dirty="0">
              <a:latin typeface="+mj-lt"/>
              <a:ea typeface="DFKai-SB" panose="03000509000000000000" pitchFamily="65" charset="-120"/>
            </a:endParaRPr>
          </a:p>
        </p:txBody>
      </p:sp>
    </p:spTree>
    <p:extLst>
      <p:ext uri="{BB962C8B-B14F-4D97-AF65-F5344CB8AC3E}">
        <p14:creationId xmlns:p14="http://schemas.microsoft.com/office/powerpoint/2010/main" val="1999069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363">
                                            <p:txEl>
                                              <p:pRg st="4" end="4"/>
                                            </p:txEl>
                                          </p:spTgt>
                                        </p:tgtEl>
                                        <p:attrNameLst>
                                          <p:attrName>style.visibility</p:attrName>
                                        </p:attrNameLst>
                                      </p:cBhvr>
                                      <p:to>
                                        <p:strVal val="visible"/>
                                      </p:to>
                                    </p:set>
                                    <p:animEffect transition="in" filter="fade">
                                      <p:cBhvr>
                                        <p:cTn id="28" dur="1000"/>
                                        <p:tgtEl>
                                          <p:spTgt spid="15363">
                                            <p:txEl>
                                              <p:pRg st="4" end="4"/>
                                            </p:txEl>
                                          </p:spTgt>
                                        </p:tgtEl>
                                      </p:cBhvr>
                                    </p:animEffect>
                                    <p:anim calcmode="lin" valueType="num">
                                      <p:cBhvr>
                                        <p:cTn id="29"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363">
                                            <p:txEl>
                                              <p:pRg st="5" end="5"/>
                                            </p:txEl>
                                          </p:spTgt>
                                        </p:tgtEl>
                                        <p:attrNameLst>
                                          <p:attrName>style.visibility</p:attrName>
                                        </p:attrNameLst>
                                      </p:cBhvr>
                                      <p:to>
                                        <p:strVal val="visible"/>
                                      </p:to>
                                    </p:set>
                                    <p:animEffect transition="in" filter="fade">
                                      <p:cBhvr>
                                        <p:cTn id="35" dur="1000"/>
                                        <p:tgtEl>
                                          <p:spTgt spid="15363">
                                            <p:txEl>
                                              <p:pRg st="5" end="5"/>
                                            </p:txEl>
                                          </p:spTgt>
                                        </p:tgtEl>
                                      </p:cBhvr>
                                    </p:animEffect>
                                    <p:anim calcmode="lin" valueType="num">
                                      <p:cBhvr>
                                        <p:cTn id="36"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536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5363">
                                            <p:txEl>
                                              <p:pRg st="6" end="6"/>
                                            </p:txEl>
                                          </p:spTgt>
                                        </p:tgtEl>
                                        <p:attrNameLst>
                                          <p:attrName>style.visibility</p:attrName>
                                        </p:attrNameLst>
                                      </p:cBhvr>
                                      <p:to>
                                        <p:strVal val="visible"/>
                                      </p:to>
                                    </p:set>
                                    <p:animEffect transition="in" filter="fade">
                                      <p:cBhvr>
                                        <p:cTn id="42" dur="1000"/>
                                        <p:tgtEl>
                                          <p:spTgt spid="15363">
                                            <p:txEl>
                                              <p:pRg st="6" end="6"/>
                                            </p:txEl>
                                          </p:spTgt>
                                        </p:tgtEl>
                                      </p:cBhvr>
                                    </p:animEffect>
                                    <p:anim calcmode="lin" valueType="num">
                                      <p:cBhvr>
                                        <p:cTn id="43"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5363">
                                            <p:txEl>
                                              <p:pRg st="7" end="7"/>
                                            </p:txEl>
                                          </p:spTgt>
                                        </p:tgtEl>
                                        <p:attrNameLst>
                                          <p:attrName>style.visibility</p:attrName>
                                        </p:attrNameLst>
                                      </p:cBhvr>
                                      <p:to>
                                        <p:strVal val="visible"/>
                                      </p:to>
                                    </p:set>
                                    <p:animEffect transition="in" filter="fade">
                                      <p:cBhvr>
                                        <p:cTn id="49" dur="1000"/>
                                        <p:tgtEl>
                                          <p:spTgt spid="15363">
                                            <p:txEl>
                                              <p:pRg st="7" end="7"/>
                                            </p:txEl>
                                          </p:spTgt>
                                        </p:tgtEl>
                                      </p:cBhvr>
                                    </p:animEffect>
                                    <p:anim calcmode="lin" valueType="num">
                                      <p:cBhvr>
                                        <p:cTn id="50" dur="10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1536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13</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13</a:t>
            </a:fld>
            <a:endParaRPr lang="en-US" sz="1200" dirty="0">
              <a:latin typeface="+mn-lt"/>
              <a:cs typeface="+mn-cs"/>
            </a:endParaRPr>
          </a:p>
        </p:txBody>
      </p:sp>
      <p:sp>
        <p:nvSpPr>
          <p:cNvPr id="15363" name="Rectangle 3"/>
          <p:cNvSpPr>
            <a:spLocks noGrp="1" noChangeArrowheads="1"/>
          </p:cNvSpPr>
          <p:nvPr>
            <p:ph type="subTitle" idx="1"/>
          </p:nvPr>
        </p:nvSpPr>
        <p:spPr>
          <a:xfrm>
            <a:off x="179512" y="650403"/>
            <a:ext cx="8772526" cy="6135499"/>
          </a:xfrm>
        </p:spPr>
        <p:txBody>
          <a:bodyPr lIns="92075" tIns="46038" rIns="92075" bIns="46038"/>
          <a:lstStyle/>
          <a:p>
            <a:pPr marL="342900" lvl="1" indent="-342900" eaLnBrk="1" hangingPunct="1">
              <a:lnSpc>
                <a:spcPts val="2700"/>
              </a:lnSpc>
              <a:buFont typeface="Wingdings" pitchFamily="2" charset="2"/>
              <a:buChar char="q"/>
            </a:pPr>
            <a:r>
              <a:rPr lang="en-US" sz="2200" dirty="0">
                <a:latin typeface="+mj-lt"/>
                <a:ea typeface="DFKai-SB" panose="03000509000000000000" pitchFamily="65" charset="-120"/>
              </a:rPr>
              <a:t>“By faith we understand that the universe was created by the word of God,”  (</a:t>
            </a:r>
            <a:r>
              <a:rPr lang="zh-TW" altLang="en-US" sz="2200" dirty="0">
                <a:latin typeface="+mj-lt"/>
                <a:ea typeface="DFKai-SB" panose="03000509000000000000" pitchFamily="65" charset="-120"/>
              </a:rPr>
              <a:t>来</a:t>
            </a:r>
            <a:r>
              <a:rPr lang="en-US" sz="2200" dirty="0">
                <a:latin typeface="+mj-lt"/>
                <a:ea typeface="DFKai-SB" panose="03000509000000000000" pitchFamily="65" charset="-120"/>
              </a:rPr>
              <a:t> 11:3a, ESV)</a:t>
            </a:r>
            <a:endParaRPr lang="en-US" altLang="zh-TW" sz="2200" dirty="0">
              <a:latin typeface="+mj-lt"/>
              <a:ea typeface="DFKai-SB" panose="03000509000000000000" pitchFamily="65" charset="-120"/>
            </a:endParaRPr>
          </a:p>
          <a:p>
            <a:pPr marL="685800" lvl="1" indent="-342900" eaLnBrk="1" hangingPunct="1">
              <a:lnSpc>
                <a:spcPts val="27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我们因着信、就知道诸世界是借　</a:t>
            </a:r>
            <a:r>
              <a:rPr lang="zh-CN" altLang="en-US" sz="2200" b="1" dirty="0">
                <a:solidFill>
                  <a:srgbClr val="FFFF00"/>
                </a:solidFill>
                <a:latin typeface="+mj-lt"/>
                <a:ea typeface="DFKai-SB" panose="03000509000000000000" pitchFamily="65" charset="-120"/>
              </a:rPr>
              <a:t>神话</a:t>
            </a:r>
            <a:r>
              <a:rPr lang="zh-CN" altLang="en-US" sz="2200" dirty="0">
                <a:latin typeface="+mj-lt"/>
                <a:ea typeface="DFKai-SB" panose="03000509000000000000" pitchFamily="65" charset="-120"/>
              </a:rPr>
              <a:t>造成的</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endParaRPr lang="en-US" sz="2200" dirty="0">
              <a:latin typeface="+mj-lt"/>
              <a:ea typeface="DFKai-SB" panose="03000509000000000000" pitchFamily="65" charset="-120"/>
            </a:endParaRPr>
          </a:p>
          <a:p>
            <a:pPr marL="685800" lvl="1" indent="-342900" eaLnBrk="1" hangingPunct="1">
              <a:lnSpc>
                <a:spcPts val="27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因着信，我们就明白宇宙是因着　</a:t>
            </a:r>
            <a:r>
              <a:rPr lang="zh-CN" altLang="en-US" sz="2200" b="1" dirty="0">
                <a:solidFill>
                  <a:srgbClr val="FFFF00"/>
                </a:solidFill>
                <a:latin typeface="+mj-lt"/>
                <a:ea typeface="DFKai-SB" panose="03000509000000000000" pitchFamily="65" charset="-120"/>
              </a:rPr>
              <a:t>神</a:t>
            </a:r>
            <a:r>
              <a:rPr lang="zh-CN" altLang="en-US" sz="2200" b="1" dirty="0">
                <a:solidFill>
                  <a:srgbClr val="FFC000"/>
                </a:solidFill>
                <a:latin typeface="+mj-lt"/>
                <a:ea typeface="DFKai-SB" panose="03000509000000000000" pitchFamily="65" charset="-120"/>
              </a:rPr>
              <a:t>的</a:t>
            </a:r>
            <a:r>
              <a:rPr lang="zh-CN" altLang="en-US" sz="2200" b="1" dirty="0">
                <a:solidFill>
                  <a:srgbClr val="FFFF00"/>
                </a:solidFill>
                <a:latin typeface="+mj-lt"/>
                <a:ea typeface="DFKai-SB" panose="03000509000000000000" pitchFamily="65" charset="-120"/>
              </a:rPr>
              <a:t>话</a:t>
            </a:r>
            <a:r>
              <a:rPr lang="zh-CN" altLang="en-US" sz="2200" dirty="0">
                <a:latin typeface="+mj-lt"/>
                <a:ea typeface="DFKai-SB" panose="03000509000000000000" pitchFamily="65" charset="-120"/>
              </a:rPr>
              <a:t>造成的。</a:t>
            </a:r>
            <a:r>
              <a:rPr lang="en-US" altLang="zh-TW" sz="2200" dirty="0">
                <a:latin typeface="+mj-lt"/>
                <a:ea typeface="DFKai-SB" panose="03000509000000000000" pitchFamily="65" charset="-120"/>
              </a:rPr>
              <a:t>” (</a:t>
            </a:r>
            <a:r>
              <a:rPr lang="zh-TW" altLang="en-US" sz="2200" dirty="0">
                <a:ea typeface="DFKai-SB" panose="03000509000000000000" pitchFamily="65" charset="-120"/>
              </a:rPr>
              <a:t>新译本</a:t>
            </a:r>
            <a:r>
              <a:rPr lang="en-US" altLang="zh-TW" sz="2200" dirty="0">
                <a:latin typeface="+mj-lt"/>
                <a:ea typeface="DFKai-SB" panose="03000509000000000000" pitchFamily="65" charset="-120"/>
              </a:rPr>
              <a:t>) </a:t>
            </a:r>
          </a:p>
          <a:p>
            <a:pPr marL="342900" lvl="1" indent="-342900" eaLnBrk="1" hangingPunct="1">
              <a:lnSpc>
                <a:spcPts val="2700"/>
              </a:lnSpc>
              <a:buFont typeface="Wingdings" pitchFamily="2" charset="2"/>
              <a:buChar char="q"/>
            </a:pPr>
            <a:r>
              <a:rPr lang="en-US" sz="2200" dirty="0">
                <a:latin typeface="+mj-lt"/>
                <a:ea typeface="DFKai-SB" panose="03000509000000000000" pitchFamily="65" charset="-120"/>
              </a:rPr>
              <a:t>“And as soon as we heard it, our hearts melted”  (</a:t>
            </a:r>
            <a:r>
              <a:rPr lang="zh-TW" altLang="en-US" sz="2200" dirty="0">
                <a:latin typeface="DFKai-SB" panose="03000509000000000000" pitchFamily="65" charset="-120"/>
                <a:ea typeface="DFKai-SB" panose="03000509000000000000" pitchFamily="65" charset="-120"/>
              </a:rPr>
              <a:t>书</a:t>
            </a:r>
            <a:r>
              <a:rPr lang="en-US" sz="2200" dirty="0">
                <a:latin typeface="+mj-lt"/>
                <a:ea typeface="DFKai-SB" panose="03000509000000000000" pitchFamily="65" charset="-120"/>
              </a:rPr>
              <a:t> 2:11a, ESV)</a:t>
            </a:r>
            <a:endParaRPr lang="en-US" altLang="zh-TW" sz="2200" dirty="0">
              <a:latin typeface="+mj-lt"/>
              <a:ea typeface="DFKai-SB" panose="03000509000000000000" pitchFamily="65" charset="-120"/>
            </a:endParaRPr>
          </a:p>
          <a:p>
            <a:pPr marL="685800" lvl="1" indent="-342900" eaLnBrk="1" hangingPunct="1">
              <a:lnSpc>
                <a:spcPts val="27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我们一听见这些事、</a:t>
            </a:r>
            <a:r>
              <a:rPr lang="zh-CN" altLang="en-US" sz="2200" dirty="0">
                <a:solidFill>
                  <a:srgbClr val="FFFF00"/>
                </a:solidFill>
                <a:latin typeface="+mj-lt"/>
                <a:ea typeface="DFKai-SB" panose="03000509000000000000" pitchFamily="65" charset="-120"/>
              </a:rPr>
              <a:t>心就消化了</a:t>
            </a:r>
            <a:r>
              <a:rPr lang="zh-CN" altLang="en-US" sz="2200" dirty="0">
                <a:latin typeface="+mj-lt"/>
                <a:ea typeface="DFKai-SB" panose="03000509000000000000" pitchFamily="65" charset="-120"/>
              </a:rPr>
              <a:t>。</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r>
              <a:rPr lang="zh-CN" altLang="en-US" sz="2200" dirty="0">
                <a:latin typeface="+mj-lt"/>
                <a:ea typeface="DFKai-SB" panose="03000509000000000000" pitchFamily="65" charset="-120"/>
              </a:rPr>
              <a:t>他们  </a:t>
            </a:r>
            <a:r>
              <a:rPr lang="en-US" altLang="zh-CN" sz="2200" dirty="0">
                <a:latin typeface="+mj-lt"/>
                <a:ea typeface="DFKai-SB" panose="03000509000000000000" pitchFamily="65" charset="-120"/>
              </a:rPr>
              <a:t>“</a:t>
            </a:r>
            <a:r>
              <a:rPr lang="zh-CN" altLang="en-US" sz="2200" dirty="0">
                <a:latin typeface="+mj-lt"/>
                <a:ea typeface="DFKai-SB" panose="03000509000000000000" pitchFamily="65" charset="-120"/>
              </a:rPr>
              <a:t>胃酸过多</a:t>
            </a:r>
            <a:r>
              <a:rPr lang="en-US" altLang="zh-CN" sz="2200" dirty="0">
                <a:latin typeface="+mj-lt"/>
                <a:ea typeface="DFKai-SB" panose="03000509000000000000" pitchFamily="65" charset="-120"/>
              </a:rPr>
              <a:t>”</a:t>
            </a:r>
            <a:r>
              <a:rPr lang="zh-CN" altLang="en-US" sz="2200" dirty="0">
                <a:latin typeface="+mj-lt"/>
                <a:ea typeface="DFKai-SB" panose="03000509000000000000" pitchFamily="65" charset="-120"/>
              </a:rPr>
              <a:t>或 </a:t>
            </a:r>
            <a:r>
              <a:rPr lang="en-US" altLang="zh-CN" sz="2200" dirty="0">
                <a:latin typeface="+mj-lt"/>
                <a:ea typeface="DFKai-SB" panose="03000509000000000000" pitchFamily="65" charset="-120"/>
              </a:rPr>
              <a:t>“</a:t>
            </a:r>
            <a:r>
              <a:rPr lang="zh-CN" altLang="en-US" sz="2200" dirty="0">
                <a:latin typeface="+mj-lt"/>
                <a:ea typeface="DFKai-SB" panose="03000509000000000000" pitchFamily="65" charset="-120"/>
              </a:rPr>
              <a:t>消化不良</a:t>
            </a:r>
            <a:r>
              <a:rPr lang="en-US" altLang="zh-CN" sz="2200" dirty="0">
                <a:latin typeface="+mj-lt"/>
                <a:ea typeface="DFKai-SB" panose="03000509000000000000" pitchFamily="65" charset="-120"/>
              </a:rPr>
              <a:t>”</a:t>
            </a:r>
            <a:r>
              <a:rPr lang="zh-CN" altLang="en-US" sz="2200" dirty="0">
                <a:latin typeface="+mj-lt"/>
                <a:ea typeface="DFKai-SB" panose="03000509000000000000" pitchFamily="65" charset="-120"/>
              </a:rPr>
              <a:t>，需要服用抗</a:t>
            </a:r>
            <a:r>
              <a:rPr lang="zh-CN" altLang="en-US" sz="2200" dirty="0">
                <a:ea typeface="DFKai-SB" panose="03000509000000000000" pitchFamily="65" charset="-120"/>
              </a:rPr>
              <a:t>胃</a:t>
            </a:r>
            <a:r>
              <a:rPr lang="zh-CN" altLang="en-US" sz="2200" dirty="0">
                <a:latin typeface="+mj-lt"/>
                <a:ea typeface="DFKai-SB" panose="03000509000000000000" pitchFamily="65" charset="-120"/>
              </a:rPr>
              <a:t>酸药吗？</a:t>
            </a:r>
            <a:endParaRPr lang="en-US" altLang="zh-TW" sz="2200" dirty="0">
              <a:latin typeface="+mj-lt"/>
              <a:ea typeface="DFKai-SB" panose="03000509000000000000" pitchFamily="65" charset="-120"/>
            </a:endParaRPr>
          </a:p>
          <a:p>
            <a:pPr marL="685800" lvl="1" indent="-342900" eaLnBrk="1" hangingPunct="1">
              <a:lnSpc>
                <a:spcPts val="2700"/>
              </a:lnSpc>
              <a:buFont typeface="Wingdings" pitchFamily="2" charset="2"/>
              <a:buChar char="q"/>
            </a:pPr>
            <a:r>
              <a:rPr lang="en-US" altLang="zh-TW" sz="2200" dirty="0">
                <a:latin typeface="+mj-lt"/>
                <a:ea typeface="DFKai-SB" panose="03000509000000000000" pitchFamily="65" charset="-120"/>
              </a:rPr>
              <a:t>“</a:t>
            </a:r>
            <a:r>
              <a:rPr lang="zh-CN" altLang="en-US" sz="2200" dirty="0">
                <a:latin typeface="+mj-lt"/>
                <a:ea typeface="DFKai-SB" panose="03000509000000000000" pitchFamily="65" charset="-120"/>
              </a:rPr>
              <a:t>我们听见了，就都心里</a:t>
            </a:r>
            <a:r>
              <a:rPr lang="zh-CN" altLang="en-US" sz="2200" b="1" dirty="0">
                <a:solidFill>
                  <a:srgbClr val="FFFF00"/>
                </a:solidFill>
                <a:latin typeface="+mj-lt"/>
                <a:ea typeface="DFKai-SB" panose="03000509000000000000" pitchFamily="65" charset="-120"/>
              </a:rPr>
              <a:t>惊怕</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新译本</a:t>
            </a:r>
            <a:r>
              <a:rPr lang="en-US" altLang="zh-TW" sz="2200" dirty="0">
                <a:latin typeface="+mj-lt"/>
                <a:ea typeface="DFKai-SB" panose="03000509000000000000" pitchFamily="65" charset="-120"/>
              </a:rPr>
              <a:t>). </a:t>
            </a:r>
            <a:r>
              <a:rPr lang="zh-CN" altLang="en-US" sz="2200" dirty="0">
                <a:latin typeface="+mj-lt"/>
                <a:ea typeface="DFKai-SB" panose="03000509000000000000" pitchFamily="65" charset="-120"/>
              </a:rPr>
              <a:t>这个翻译更好！</a:t>
            </a:r>
            <a:endParaRPr lang="en-US" altLang="zh-TW" sz="2200" dirty="0">
              <a:latin typeface="+mj-lt"/>
              <a:ea typeface="DFKai-SB" panose="03000509000000000000" pitchFamily="65" charset="-120"/>
            </a:endParaRPr>
          </a:p>
          <a:p>
            <a:pPr marL="342900" lvl="1" indent="-342900" eaLnBrk="1" hangingPunct="1">
              <a:lnSpc>
                <a:spcPts val="2700"/>
              </a:lnSpc>
              <a:buFont typeface="Wingdings" pitchFamily="2" charset="2"/>
              <a:buChar char="q"/>
            </a:pPr>
            <a:r>
              <a:rPr lang="en-US" sz="2200" dirty="0">
                <a:latin typeface="+mj-lt"/>
                <a:ea typeface="DFKai-SB" panose="03000509000000000000" pitchFamily="65" charset="-120"/>
              </a:rPr>
              <a:t>“For as I passed along and observed the objects of your worship, I found also an altar with this inscription, ‘To the unknown god.’”  (</a:t>
            </a:r>
            <a:r>
              <a:rPr lang="zh-TW" altLang="en-US" sz="2200" dirty="0">
                <a:latin typeface="DFKai-SB" panose="03000509000000000000" pitchFamily="65" charset="-120"/>
                <a:ea typeface="DFKai-SB" panose="03000509000000000000" pitchFamily="65" charset="-120"/>
              </a:rPr>
              <a:t>徒</a:t>
            </a:r>
            <a:r>
              <a:rPr lang="en-US" sz="2200" dirty="0">
                <a:latin typeface="+mj-lt"/>
                <a:ea typeface="DFKai-SB" panose="03000509000000000000" pitchFamily="65" charset="-120"/>
              </a:rPr>
              <a:t> 17:23a, ESV) </a:t>
            </a:r>
            <a:endParaRPr lang="en-US" altLang="zh-TW" sz="2200" dirty="0">
              <a:latin typeface="+mj-lt"/>
              <a:ea typeface="DFKai-SB" panose="03000509000000000000" pitchFamily="65" charset="-120"/>
            </a:endParaRPr>
          </a:p>
          <a:p>
            <a:pPr marL="685800" lvl="1" indent="-342900" eaLnBrk="1" hangingPunct="1">
              <a:lnSpc>
                <a:spcPts val="2700"/>
              </a:lnSpc>
              <a:buFont typeface="Wingdings" pitchFamily="2" charset="2"/>
              <a:buChar char="q"/>
            </a:pPr>
            <a:r>
              <a:rPr lang="en-US" altLang="zh-TW" sz="2200" dirty="0">
                <a:latin typeface="+mj-lt"/>
                <a:ea typeface="DFKai-SB" panose="03000509000000000000" pitchFamily="65" charset="-120"/>
              </a:rPr>
              <a:t>“</a:t>
            </a:r>
            <a:r>
              <a:rPr lang="zh-CN" altLang="en-US" sz="2200" b="1" dirty="0">
                <a:solidFill>
                  <a:srgbClr val="FFFF00"/>
                </a:solidFill>
                <a:latin typeface="+mj-lt"/>
                <a:ea typeface="DFKai-SB" panose="03000509000000000000" pitchFamily="65" charset="-120"/>
              </a:rPr>
              <a:t>我</a:t>
            </a:r>
            <a:r>
              <a:rPr lang="zh-CN" altLang="en-US" sz="2200" b="1" u="sng" dirty="0">
                <a:solidFill>
                  <a:srgbClr val="FFFF00"/>
                </a:solidFill>
                <a:latin typeface="+mj-lt"/>
                <a:ea typeface="DFKai-SB" panose="03000509000000000000" pitchFamily="65" charset="-120"/>
              </a:rPr>
              <a:t>游行</a:t>
            </a:r>
            <a:r>
              <a:rPr lang="zh-CN" altLang="en-US" sz="2200" b="1" dirty="0">
                <a:solidFill>
                  <a:srgbClr val="FFFF00"/>
                </a:solidFill>
                <a:latin typeface="+mj-lt"/>
                <a:ea typeface="DFKai-SB" panose="03000509000000000000" pitchFamily="65" charset="-120"/>
              </a:rPr>
              <a:t>的时候</a:t>
            </a:r>
            <a:r>
              <a:rPr lang="zh-CN" altLang="en-US" sz="2200" dirty="0">
                <a:latin typeface="+mj-lt"/>
                <a:ea typeface="DFKai-SB" panose="03000509000000000000" pitchFamily="65" charset="-120"/>
              </a:rPr>
              <a:t>、观看你们所敬拜的</a:t>
            </a:r>
            <a:r>
              <a:rPr lang="en-US" altLang="zh-CN" sz="2200" dirty="0">
                <a:latin typeface="+mj-lt"/>
                <a:ea typeface="DFKai-SB" panose="03000509000000000000" pitchFamily="65" charset="-120"/>
              </a:rPr>
              <a:t>.</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和合本</a:t>
            </a:r>
            <a:r>
              <a:rPr lang="en-US" altLang="zh-TW" sz="2200" dirty="0">
                <a:latin typeface="+mj-lt"/>
                <a:ea typeface="DFKai-SB" panose="03000509000000000000" pitchFamily="65" charset="-120"/>
              </a:rPr>
              <a:t>) </a:t>
            </a:r>
            <a:r>
              <a:rPr lang="zh-CN" altLang="en-US" sz="2200" dirty="0">
                <a:latin typeface="+mj-lt"/>
                <a:ea typeface="DFKai-SB" panose="03000509000000000000" pitchFamily="65" charset="-120"/>
              </a:rPr>
              <a:t>难道保罗参加</a:t>
            </a:r>
            <a:r>
              <a:rPr lang="zh-CN" altLang="en-US" sz="2200" dirty="0">
                <a:ea typeface="DFKai-SB" panose="03000509000000000000" pitchFamily="65" charset="-120"/>
              </a:rPr>
              <a:t>了</a:t>
            </a:r>
            <a:r>
              <a:rPr lang="zh-CN" altLang="en-US" sz="2200" dirty="0">
                <a:latin typeface="+mj-lt"/>
                <a:ea typeface="DFKai-SB" panose="03000509000000000000" pitchFamily="65" charset="-120"/>
              </a:rPr>
              <a:t>像</a:t>
            </a:r>
            <a:r>
              <a:rPr lang="zh-CN" altLang="en-US" sz="2200" dirty="0">
                <a:latin typeface="DFKai-SB" panose="03000509000000000000" pitchFamily="65" charset="-120"/>
                <a:ea typeface="DFKai-SB" panose="03000509000000000000" pitchFamily="65" charset="-120"/>
              </a:rPr>
              <a:t>香港反送中</a:t>
            </a:r>
            <a:r>
              <a:rPr lang="zh-CN" altLang="en-US" sz="2200" dirty="0">
                <a:latin typeface="+mj-lt"/>
                <a:ea typeface="DFKai-SB" panose="03000509000000000000" pitchFamily="65" charset="-120"/>
              </a:rPr>
              <a:t>一样的游行？</a:t>
            </a:r>
            <a:endParaRPr lang="en-US" altLang="zh-TW" sz="2200" dirty="0">
              <a:latin typeface="+mj-lt"/>
              <a:ea typeface="DFKai-SB" panose="03000509000000000000" pitchFamily="65" charset="-120"/>
            </a:endParaRPr>
          </a:p>
          <a:p>
            <a:pPr marL="685800" lvl="1" indent="-342900" eaLnBrk="1" hangingPunct="1">
              <a:lnSpc>
                <a:spcPts val="2700"/>
              </a:lnSpc>
              <a:buFont typeface="Wingdings" pitchFamily="2" charset="2"/>
              <a:buChar char="q"/>
            </a:pPr>
            <a:r>
              <a:rPr lang="en-US" altLang="zh-TW" sz="2200" dirty="0">
                <a:latin typeface="+mj-lt"/>
                <a:ea typeface="DFKai-SB" panose="03000509000000000000" pitchFamily="65" charset="-120"/>
              </a:rPr>
              <a:t>“</a:t>
            </a:r>
            <a:r>
              <a:rPr lang="zh-CN" altLang="en-US" sz="2200" dirty="0">
                <a:solidFill>
                  <a:srgbClr val="FFFF00"/>
                </a:solidFill>
                <a:latin typeface="+mj-lt"/>
                <a:ea typeface="DFKai-SB" panose="03000509000000000000" pitchFamily="65" charset="-120"/>
              </a:rPr>
              <a:t>我</a:t>
            </a:r>
            <a:r>
              <a:rPr lang="zh-CN" altLang="en-US" sz="2200" b="1" u="sng" dirty="0">
                <a:solidFill>
                  <a:srgbClr val="FFFF00"/>
                </a:solidFill>
                <a:latin typeface="+mj-lt"/>
                <a:ea typeface="DFKai-SB" panose="03000509000000000000" pitchFamily="65" charset="-120"/>
              </a:rPr>
              <a:t>走路</a:t>
            </a:r>
            <a:r>
              <a:rPr lang="zh-CN" altLang="en-US" sz="2200" b="1" dirty="0">
                <a:solidFill>
                  <a:srgbClr val="FFFF00"/>
                </a:solidFill>
                <a:latin typeface="+mj-lt"/>
                <a:ea typeface="DFKai-SB" panose="03000509000000000000" pitchFamily="65" charset="-120"/>
              </a:rPr>
              <a:t>的时候</a:t>
            </a:r>
            <a:r>
              <a:rPr lang="zh-CN" altLang="en-US" sz="2200" dirty="0">
                <a:latin typeface="+mj-lt"/>
                <a:ea typeface="DFKai-SB" panose="03000509000000000000" pitchFamily="65" charset="-120"/>
              </a:rPr>
              <a:t>，仔细看你们所敬拜的</a:t>
            </a:r>
            <a:r>
              <a:rPr lang="en-US" altLang="zh-CN" sz="2200" dirty="0">
                <a:latin typeface="+mj-lt"/>
                <a:ea typeface="DFKai-SB" panose="03000509000000000000" pitchFamily="65" charset="-120"/>
              </a:rPr>
              <a:t>.</a:t>
            </a:r>
            <a:r>
              <a:rPr lang="en-US" altLang="zh-TW" sz="2200" dirty="0">
                <a:latin typeface="+mj-lt"/>
                <a:ea typeface="DFKai-SB" panose="03000509000000000000" pitchFamily="65" charset="-120"/>
              </a:rPr>
              <a:t>” (</a:t>
            </a:r>
            <a:r>
              <a:rPr lang="zh-TW" altLang="en-US" sz="2200" dirty="0">
                <a:latin typeface="+mj-lt"/>
                <a:ea typeface="DFKai-SB" panose="03000509000000000000" pitchFamily="65" charset="-120"/>
              </a:rPr>
              <a:t>新译本</a:t>
            </a:r>
            <a:r>
              <a:rPr lang="en-US" altLang="zh-TW" sz="2200" dirty="0">
                <a:latin typeface="+mj-lt"/>
                <a:ea typeface="DFKai-SB" panose="03000509000000000000" pitchFamily="65" charset="-120"/>
              </a:rPr>
              <a:t>)  </a:t>
            </a:r>
          </a:p>
          <a:p>
            <a:pPr marL="342900" lvl="1" indent="-342900" eaLnBrk="1" hangingPunct="1">
              <a:lnSpc>
                <a:spcPts val="2700"/>
              </a:lnSpc>
              <a:buFont typeface="Wingdings" pitchFamily="2" charset="2"/>
              <a:buChar char="q"/>
            </a:pPr>
            <a:r>
              <a:rPr lang="zh-CN" altLang="en-US" sz="2200" dirty="0">
                <a:solidFill>
                  <a:srgbClr val="FFC000"/>
                </a:solidFill>
                <a:latin typeface="+mj-lt"/>
                <a:ea typeface="DFKai-SB" panose="03000509000000000000" pitchFamily="65" charset="-120"/>
              </a:rPr>
              <a:t>我强烈建议使用</a:t>
            </a:r>
            <a:r>
              <a:rPr lang="zh-TW" altLang="en-US" sz="2200" dirty="0">
                <a:solidFill>
                  <a:srgbClr val="FFC000"/>
                </a:solidFill>
                <a:latin typeface="+mj-lt"/>
                <a:ea typeface="DFKai-SB" panose="03000509000000000000" pitchFamily="65" charset="-120"/>
              </a:rPr>
              <a:t>新译本</a:t>
            </a:r>
            <a:r>
              <a:rPr lang="zh-CN" altLang="en-US" sz="2200" dirty="0">
                <a:solidFill>
                  <a:srgbClr val="FFC000"/>
                </a:solidFill>
                <a:latin typeface="+mj-lt"/>
                <a:ea typeface="DFKai-SB" panose="03000509000000000000" pitchFamily="65" charset="-120"/>
              </a:rPr>
              <a:t>版本的圣经</a:t>
            </a:r>
            <a:r>
              <a:rPr lang="zh-CN" altLang="en-US" sz="2200" dirty="0">
                <a:latin typeface="+mj-lt"/>
                <a:ea typeface="DFKai-SB" panose="03000509000000000000" pitchFamily="65" charset="-120"/>
              </a:rPr>
              <a:t>，尤其是真皮装 </a:t>
            </a:r>
            <a:r>
              <a:rPr lang="en-US" altLang="zh-CN" sz="2200" dirty="0">
                <a:latin typeface="+mj-lt"/>
                <a:ea typeface="DFKai-SB" panose="03000509000000000000" pitchFamily="65" charset="-120"/>
              </a:rPr>
              <a:t>(genuine leather) </a:t>
            </a:r>
            <a:r>
              <a:rPr lang="zh-CN" altLang="en-US" sz="2200" dirty="0">
                <a:latin typeface="+mj-lt"/>
                <a:ea typeface="DFKai-SB" panose="03000509000000000000" pitchFamily="65" charset="-120"/>
              </a:rPr>
              <a:t>的那种！</a:t>
            </a:r>
            <a:endParaRPr lang="en-US" altLang="zh-TW" sz="2200" dirty="0">
              <a:latin typeface="+mj-lt"/>
              <a:ea typeface="DFKai-SB" panose="03000509000000000000" pitchFamily="65" charset="-120"/>
            </a:endParaRPr>
          </a:p>
        </p:txBody>
      </p:sp>
      <p:sp>
        <p:nvSpPr>
          <p:cNvPr id="5" name="Rectangle 2"/>
          <p:cNvSpPr txBox="1">
            <a:spLocks noChangeArrowheads="1"/>
          </p:cNvSpPr>
          <p:nvPr/>
        </p:nvSpPr>
        <p:spPr bwMode="auto">
          <a:xfrm>
            <a:off x="347121" y="72097"/>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mj-lt"/>
                <a:ea typeface="DFKai-SB" panose="03000509000000000000" pitchFamily="65" charset="-120"/>
              </a:rPr>
              <a:t>翻译本之间的区别 </a:t>
            </a:r>
            <a:r>
              <a:rPr lang="en-US" altLang="zh-CN" dirty="0">
                <a:latin typeface="+mj-lt"/>
                <a:ea typeface="DFKai-SB" panose="03000509000000000000" pitchFamily="65" charset="-120"/>
              </a:rPr>
              <a:t>- 5</a:t>
            </a:r>
            <a:endParaRPr lang="en-US" altLang="zh-TW" dirty="0">
              <a:solidFill>
                <a:srgbClr val="FFFF00"/>
              </a:solidFill>
              <a:latin typeface="Kaiti SC" panose="02010600040101010101" pitchFamily="2" charset="-122"/>
              <a:ea typeface="Kaiti SC" panose="02010600040101010101" pitchFamily="2" charset="-122"/>
            </a:endParaRPr>
          </a:p>
          <a:p>
            <a:pPr eaLnBrk="1" hangingPunct="1">
              <a:lnSpc>
                <a:spcPct val="80000"/>
              </a:lnSpc>
            </a:pPr>
            <a:endParaRPr lang="en-US" sz="2800" dirty="0">
              <a:latin typeface="Kaiti SC" panose="02010600040101010101" pitchFamily="2" charset="-122"/>
              <a:ea typeface="Kaiti SC" panose="02010600040101010101" pitchFamily="2" charset="-122"/>
            </a:endParaRPr>
          </a:p>
        </p:txBody>
      </p:sp>
    </p:spTree>
    <p:extLst>
      <p:ext uri="{BB962C8B-B14F-4D97-AF65-F5344CB8AC3E}">
        <p14:creationId xmlns:p14="http://schemas.microsoft.com/office/powerpoint/2010/main" val="545457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363">
                                            <p:txEl>
                                              <p:pRg st="4" end="4"/>
                                            </p:txEl>
                                          </p:spTgt>
                                        </p:tgtEl>
                                        <p:attrNameLst>
                                          <p:attrName>style.visibility</p:attrName>
                                        </p:attrNameLst>
                                      </p:cBhvr>
                                      <p:to>
                                        <p:strVal val="visible"/>
                                      </p:to>
                                    </p:set>
                                    <p:animEffect transition="in" filter="fade">
                                      <p:cBhvr>
                                        <p:cTn id="28" dur="1000"/>
                                        <p:tgtEl>
                                          <p:spTgt spid="15363">
                                            <p:txEl>
                                              <p:pRg st="4" end="4"/>
                                            </p:txEl>
                                          </p:spTgt>
                                        </p:tgtEl>
                                      </p:cBhvr>
                                    </p:animEffect>
                                    <p:anim calcmode="lin" valueType="num">
                                      <p:cBhvr>
                                        <p:cTn id="29"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363">
                                            <p:txEl>
                                              <p:pRg st="5" end="5"/>
                                            </p:txEl>
                                          </p:spTgt>
                                        </p:tgtEl>
                                        <p:attrNameLst>
                                          <p:attrName>style.visibility</p:attrName>
                                        </p:attrNameLst>
                                      </p:cBhvr>
                                      <p:to>
                                        <p:strVal val="visible"/>
                                      </p:to>
                                    </p:set>
                                    <p:animEffect transition="in" filter="fade">
                                      <p:cBhvr>
                                        <p:cTn id="35" dur="1000"/>
                                        <p:tgtEl>
                                          <p:spTgt spid="15363">
                                            <p:txEl>
                                              <p:pRg st="5" end="5"/>
                                            </p:txEl>
                                          </p:spTgt>
                                        </p:tgtEl>
                                      </p:cBhvr>
                                    </p:animEffect>
                                    <p:anim calcmode="lin" valueType="num">
                                      <p:cBhvr>
                                        <p:cTn id="36"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536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5363">
                                            <p:txEl>
                                              <p:pRg st="6" end="6"/>
                                            </p:txEl>
                                          </p:spTgt>
                                        </p:tgtEl>
                                        <p:attrNameLst>
                                          <p:attrName>style.visibility</p:attrName>
                                        </p:attrNameLst>
                                      </p:cBhvr>
                                      <p:to>
                                        <p:strVal val="visible"/>
                                      </p:to>
                                    </p:set>
                                    <p:animEffect transition="in" filter="fade">
                                      <p:cBhvr>
                                        <p:cTn id="42" dur="1000"/>
                                        <p:tgtEl>
                                          <p:spTgt spid="15363">
                                            <p:txEl>
                                              <p:pRg st="6" end="6"/>
                                            </p:txEl>
                                          </p:spTgt>
                                        </p:tgtEl>
                                      </p:cBhvr>
                                    </p:animEffect>
                                    <p:anim calcmode="lin" valueType="num">
                                      <p:cBhvr>
                                        <p:cTn id="43"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5363">
                                            <p:txEl>
                                              <p:pRg st="7" end="7"/>
                                            </p:txEl>
                                          </p:spTgt>
                                        </p:tgtEl>
                                        <p:attrNameLst>
                                          <p:attrName>style.visibility</p:attrName>
                                        </p:attrNameLst>
                                      </p:cBhvr>
                                      <p:to>
                                        <p:strVal val="visible"/>
                                      </p:to>
                                    </p:set>
                                    <p:animEffect transition="in" filter="fade">
                                      <p:cBhvr>
                                        <p:cTn id="49" dur="1000"/>
                                        <p:tgtEl>
                                          <p:spTgt spid="15363">
                                            <p:txEl>
                                              <p:pRg st="7" end="7"/>
                                            </p:txEl>
                                          </p:spTgt>
                                        </p:tgtEl>
                                      </p:cBhvr>
                                    </p:animEffect>
                                    <p:anim calcmode="lin" valueType="num">
                                      <p:cBhvr>
                                        <p:cTn id="50" dur="10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1536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5363">
                                            <p:txEl>
                                              <p:pRg st="8" end="8"/>
                                            </p:txEl>
                                          </p:spTgt>
                                        </p:tgtEl>
                                        <p:attrNameLst>
                                          <p:attrName>style.visibility</p:attrName>
                                        </p:attrNameLst>
                                      </p:cBhvr>
                                      <p:to>
                                        <p:strVal val="visible"/>
                                      </p:to>
                                    </p:set>
                                    <p:animEffect transition="in" filter="fade">
                                      <p:cBhvr>
                                        <p:cTn id="56" dur="1000"/>
                                        <p:tgtEl>
                                          <p:spTgt spid="15363">
                                            <p:txEl>
                                              <p:pRg st="8" end="8"/>
                                            </p:txEl>
                                          </p:spTgt>
                                        </p:tgtEl>
                                      </p:cBhvr>
                                    </p:animEffect>
                                    <p:anim calcmode="lin" valueType="num">
                                      <p:cBhvr>
                                        <p:cTn id="57" dur="1000" fill="hold"/>
                                        <p:tgtEl>
                                          <p:spTgt spid="1536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1536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5363">
                                            <p:txEl>
                                              <p:pRg st="9" end="9"/>
                                            </p:txEl>
                                          </p:spTgt>
                                        </p:tgtEl>
                                        <p:attrNameLst>
                                          <p:attrName>style.visibility</p:attrName>
                                        </p:attrNameLst>
                                      </p:cBhvr>
                                      <p:to>
                                        <p:strVal val="visible"/>
                                      </p:to>
                                    </p:set>
                                    <p:animEffect transition="in" filter="fade">
                                      <p:cBhvr>
                                        <p:cTn id="63" dur="1000"/>
                                        <p:tgtEl>
                                          <p:spTgt spid="15363">
                                            <p:txEl>
                                              <p:pRg st="9" end="9"/>
                                            </p:txEl>
                                          </p:spTgt>
                                        </p:tgtEl>
                                      </p:cBhvr>
                                    </p:animEffect>
                                    <p:anim calcmode="lin" valueType="num">
                                      <p:cBhvr>
                                        <p:cTn id="64" dur="1000" fill="hold"/>
                                        <p:tgtEl>
                                          <p:spTgt spid="1536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1536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14</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14</a:t>
            </a:fld>
            <a:endParaRPr lang="en-US" sz="1200" dirty="0">
              <a:latin typeface="+mn-lt"/>
              <a:cs typeface="+mn-cs"/>
            </a:endParaRPr>
          </a:p>
        </p:txBody>
      </p:sp>
      <p:sp>
        <p:nvSpPr>
          <p:cNvPr id="15363" name="Rectangle 3"/>
          <p:cNvSpPr>
            <a:spLocks noGrp="1" noChangeArrowheads="1"/>
          </p:cNvSpPr>
          <p:nvPr>
            <p:ph type="subTitle" idx="1"/>
          </p:nvPr>
        </p:nvSpPr>
        <p:spPr>
          <a:xfrm>
            <a:off x="611560" y="1988840"/>
            <a:ext cx="8075240" cy="4356720"/>
          </a:xfrm>
        </p:spPr>
        <p:txBody>
          <a:bodyPr lIns="92075" tIns="46038" rIns="92075" bIns="46038"/>
          <a:lstStyle/>
          <a:p>
            <a:pPr marL="285750" indent="-285750" algn="l" eaLnBrk="1" hangingPunct="1">
              <a:lnSpc>
                <a:spcPct val="150000"/>
              </a:lnSpc>
              <a:buFont typeface="Arial" pitchFamily="34" charset="0"/>
              <a:buChar char="•"/>
            </a:pPr>
            <a:r>
              <a:rPr lang="zh-CN" altLang="en-US" sz="2800" dirty="0">
                <a:solidFill>
                  <a:srgbClr val="FFFF00"/>
                </a:solidFill>
                <a:latin typeface="+mj-lt"/>
                <a:ea typeface="DFKai-SB" panose="03000509000000000000" pitchFamily="65" charset="-120"/>
              </a:rPr>
              <a:t>和合本 </a:t>
            </a:r>
            <a:r>
              <a:rPr lang="en-US" altLang="zh-CN" sz="2800" dirty="0">
                <a:solidFill>
                  <a:srgbClr val="FFFF00"/>
                </a:solidFill>
                <a:latin typeface="+mj-lt"/>
                <a:ea typeface="DFKai-SB" panose="03000509000000000000" pitchFamily="65" charset="-120"/>
              </a:rPr>
              <a:t>(CUV) </a:t>
            </a:r>
            <a:r>
              <a:rPr lang="zh-CN" altLang="en-US" sz="2800" dirty="0">
                <a:solidFill>
                  <a:srgbClr val="FFFF00"/>
                </a:solidFill>
                <a:latin typeface="+mj-lt"/>
                <a:ea typeface="DFKai-SB" panose="03000509000000000000" pitchFamily="65" charset="-120"/>
              </a:rPr>
              <a:t>与 新译本 </a:t>
            </a:r>
            <a:r>
              <a:rPr lang="en-US" altLang="zh-CN" sz="2800" dirty="0">
                <a:solidFill>
                  <a:srgbClr val="FFFF00"/>
                </a:solidFill>
                <a:latin typeface="+mj-lt"/>
                <a:ea typeface="DFKai-SB" panose="03000509000000000000" pitchFamily="65" charset="-120"/>
              </a:rPr>
              <a:t>(CNV) </a:t>
            </a:r>
            <a:r>
              <a:rPr lang="zh-CN" altLang="en-US" sz="2800" dirty="0">
                <a:solidFill>
                  <a:srgbClr val="FFFF00"/>
                </a:solidFill>
                <a:latin typeface="+mj-lt"/>
                <a:ea typeface="DFKai-SB" panose="03000509000000000000" pitchFamily="65" charset="-120"/>
              </a:rPr>
              <a:t>之比较 </a:t>
            </a:r>
            <a:endParaRPr lang="en-US" altLang="zh-CN" sz="2800" dirty="0">
              <a:solidFill>
                <a:srgbClr val="FFFF00"/>
              </a:solidFill>
              <a:latin typeface="+mj-lt"/>
              <a:ea typeface="DFKai-SB" panose="03000509000000000000" pitchFamily="65" charset="-120"/>
            </a:endParaRPr>
          </a:p>
          <a:p>
            <a:pPr marL="285750" indent="-285750" algn="l" eaLnBrk="1" hangingPunct="1">
              <a:lnSpc>
                <a:spcPct val="150000"/>
              </a:lnSpc>
              <a:buFont typeface="Arial" pitchFamily="34" charset="0"/>
              <a:buChar char="•"/>
            </a:pPr>
            <a:r>
              <a:rPr lang="zh-TW" altLang="en-US" sz="2800" dirty="0">
                <a:solidFill>
                  <a:srgbClr val="FFFF00"/>
                </a:solidFill>
                <a:latin typeface="+mj-lt"/>
                <a:ea typeface="DFKai-SB" panose="03000509000000000000" pitchFamily="65" charset="-120"/>
              </a:rPr>
              <a:t>中文圣经是怎样來的 </a:t>
            </a:r>
            <a:r>
              <a:rPr lang="en-US" altLang="zh-TW" sz="2800" dirty="0">
                <a:solidFill>
                  <a:srgbClr val="FFFF00"/>
                </a:solidFill>
                <a:latin typeface="+mj-lt"/>
                <a:ea typeface="DFKai-SB" panose="03000509000000000000" pitchFamily="65" charset="-120"/>
              </a:rPr>
              <a:t>(History of Chinese Bible)</a:t>
            </a:r>
          </a:p>
          <a:p>
            <a:pPr marL="285750" indent="-285750" algn="l" eaLnBrk="1" hangingPunct="1">
              <a:lnSpc>
                <a:spcPct val="150000"/>
              </a:lnSpc>
              <a:buFont typeface="Arial" pitchFamily="34" charset="0"/>
              <a:buChar char="•"/>
            </a:pPr>
            <a:r>
              <a:rPr lang="en-US" altLang="zh-CN" sz="2800" dirty="0">
                <a:solidFill>
                  <a:srgbClr val="FFFF00"/>
                </a:solidFill>
                <a:latin typeface="+mj-lt"/>
                <a:ea typeface="DFKai-SB" panose="03000509000000000000" pitchFamily="65" charset="-120"/>
              </a:rPr>
              <a:t>《</a:t>
            </a:r>
            <a:r>
              <a:rPr lang="zh-CN" altLang="en-US" sz="2800" dirty="0">
                <a:solidFill>
                  <a:srgbClr val="FFFF00"/>
                </a:solidFill>
                <a:latin typeface="+mj-lt"/>
                <a:ea typeface="DFKai-SB" panose="03000509000000000000" pitchFamily="65" charset="-120"/>
              </a:rPr>
              <a:t>环球圣经译本</a:t>
            </a:r>
            <a:r>
              <a:rPr lang="en-US" altLang="zh-CN" sz="2800" dirty="0">
                <a:solidFill>
                  <a:srgbClr val="FFFF00"/>
                </a:solidFill>
                <a:latin typeface="+mj-lt"/>
                <a:ea typeface="DFKai-SB" panose="03000509000000000000" pitchFamily="65" charset="-120"/>
              </a:rPr>
              <a:t>》</a:t>
            </a:r>
            <a:r>
              <a:rPr lang="zh-CN" altLang="en-US" sz="2800" dirty="0">
                <a:solidFill>
                  <a:srgbClr val="FFFF00"/>
                </a:solidFill>
                <a:latin typeface="+mj-lt"/>
                <a:ea typeface="DFKai-SB" panose="03000509000000000000" pitchFamily="65" charset="-120"/>
              </a:rPr>
              <a:t>介绍 </a:t>
            </a:r>
            <a:r>
              <a:rPr lang="en-US" altLang="zh-CN" sz="2800" dirty="0">
                <a:solidFill>
                  <a:srgbClr val="FFFF00"/>
                </a:solidFill>
                <a:latin typeface="+mj-lt"/>
                <a:ea typeface="DFKai-SB" panose="03000509000000000000" pitchFamily="65" charset="-120"/>
              </a:rPr>
              <a:t>-- </a:t>
            </a:r>
            <a:r>
              <a:rPr lang="zh-CN" altLang="en-US" sz="2800" dirty="0">
                <a:solidFill>
                  <a:srgbClr val="FFFF00"/>
                </a:solidFill>
                <a:latin typeface="+mj-lt"/>
                <a:ea typeface="DFKai-SB" panose="03000509000000000000" pitchFamily="65" charset="-120"/>
              </a:rPr>
              <a:t>为何需要一个新的圣经译本？</a:t>
            </a:r>
            <a:endParaRPr lang="en-US" altLang="zh-TW" sz="2800" dirty="0">
              <a:solidFill>
                <a:srgbClr val="FFFF00"/>
              </a:solidFill>
              <a:latin typeface="+mj-lt"/>
              <a:ea typeface="DFKai-SB" panose="03000509000000000000" pitchFamily="65" charset="-120"/>
            </a:endParaRPr>
          </a:p>
        </p:txBody>
      </p:sp>
      <p:sp>
        <p:nvSpPr>
          <p:cNvPr id="5" name="Rectangle 2"/>
          <p:cNvSpPr txBox="1">
            <a:spLocks noChangeArrowheads="1"/>
          </p:cNvSpPr>
          <p:nvPr/>
        </p:nvSpPr>
        <p:spPr bwMode="auto">
          <a:xfrm>
            <a:off x="251618" y="836712"/>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DFKai-SB" panose="03000509000000000000" pitchFamily="65" charset="-120"/>
                <a:ea typeface="DFKai-SB" panose="03000509000000000000" pitchFamily="65" charset="-120"/>
              </a:rPr>
              <a:t>参考资料</a:t>
            </a:r>
            <a:endParaRPr lang="en-US"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2378611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2</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2</a:t>
            </a:fld>
            <a:endParaRPr lang="en-US" sz="1200" dirty="0">
              <a:latin typeface="+mn-lt"/>
              <a:cs typeface="+mn-cs"/>
            </a:endParaRPr>
          </a:p>
        </p:txBody>
      </p:sp>
      <p:sp>
        <p:nvSpPr>
          <p:cNvPr id="15363" name="Rectangle 3"/>
          <p:cNvSpPr>
            <a:spLocks noGrp="1" noChangeArrowheads="1"/>
          </p:cNvSpPr>
          <p:nvPr>
            <p:ph type="subTitle" idx="1"/>
          </p:nvPr>
        </p:nvSpPr>
        <p:spPr>
          <a:xfrm>
            <a:off x="611560" y="1454756"/>
            <a:ext cx="7848600" cy="4788532"/>
          </a:xfrm>
        </p:spPr>
        <p:txBody>
          <a:bodyPr lIns="92075" tIns="46038" rIns="92075" bIns="46038"/>
          <a:lstStyle/>
          <a:p>
            <a:pPr eaLnBrk="1" hangingPunct="1">
              <a:lnSpc>
                <a:spcPct val="90000"/>
              </a:lnSpc>
            </a:pPr>
            <a:r>
              <a:rPr lang="zh-CN" altLang="en-US" sz="5400" dirty="0">
                <a:solidFill>
                  <a:srgbClr val="FFFF00"/>
                </a:solidFill>
                <a:latin typeface="+mj-lt"/>
                <a:ea typeface="TSC UKai M TT" pitchFamily="49" charset="-122"/>
              </a:rPr>
              <a:t>你的话一解开</a:t>
            </a:r>
            <a:r>
              <a:rPr lang="zh-TW" altLang="en-US" sz="5400" dirty="0">
                <a:solidFill>
                  <a:srgbClr val="FFFF00"/>
                </a:solidFill>
                <a:latin typeface="+mj-lt"/>
                <a:ea typeface="TSC UKai M TT" pitchFamily="49" charset="-122"/>
              </a:rPr>
              <a:t>，</a:t>
            </a:r>
            <a:endParaRPr lang="en-US" altLang="zh-TW" sz="5400" dirty="0">
              <a:solidFill>
                <a:srgbClr val="FFFF00"/>
              </a:solidFill>
              <a:latin typeface="+mj-lt"/>
              <a:ea typeface="TSC UKai M TT" pitchFamily="49" charset="-122"/>
            </a:endParaRPr>
          </a:p>
          <a:p>
            <a:pPr eaLnBrk="1" hangingPunct="1">
              <a:lnSpc>
                <a:spcPct val="90000"/>
              </a:lnSpc>
            </a:pPr>
            <a:r>
              <a:rPr lang="zh-TW" altLang="en-US" sz="5400" dirty="0">
                <a:solidFill>
                  <a:srgbClr val="FFFF00"/>
                </a:solidFill>
                <a:latin typeface="+mj-lt"/>
                <a:ea typeface="TSC UKai M TT" pitchFamily="49" charset="-122"/>
              </a:rPr>
              <a:t>就发出亮光，</a:t>
            </a:r>
            <a:endParaRPr lang="en-US" altLang="zh-TW" sz="5400" dirty="0">
              <a:solidFill>
                <a:srgbClr val="FFFF00"/>
              </a:solidFill>
              <a:latin typeface="+mj-lt"/>
              <a:ea typeface="TSC UKai M TT" pitchFamily="49" charset="-122"/>
            </a:endParaRPr>
          </a:p>
          <a:p>
            <a:pPr eaLnBrk="1" hangingPunct="1">
              <a:lnSpc>
                <a:spcPct val="90000"/>
              </a:lnSpc>
            </a:pPr>
            <a:r>
              <a:rPr lang="zh-TW" altLang="en-US" sz="5400" dirty="0">
                <a:solidFill>
                  <a:srgbClr val="FFFF00"/>
                </a:solidFill>
                <a:latin typeface="+mj-lt"/>
                <a:ea typeface="TSC UKai M TT" pitchFamily="49" charset="-122"/>
              </a:rPr>
              <a:t>使愚人有悟性。</a:t>
            </a:r>
            <a:endParaRPr lang="en-US" altLang="zh-TW" sz="5400" dirty="0">
              <a:solidFill>
                <a:srgbClr val="FFFF00"/>
              </a:solidFill>
              <a:latin typeface="+mj-lt"/>
              <a:ea typeface="TSC UKai M TT" pitchFamily="49" charset="-122"/>
            </a:endParaRPr>
          </a:p>
          <a:p>
            <a:pPr eaLnBrk="1" hangingPunct="1">
              <a:lnSpc>
                <a:spcPct val="90000"/>
              </a:lnSpc>
            </a:pPr>
            <a:endParaRPr lang="en-US" altLang="zh-TW" sz="4400" dirty="0">
              <a:latin typeface="+mj-lt"/>
              <a:ea typeface="TSC UKai M TT" pitchFamily="49" charset="-122"/>
            </a:endParaRPr>
          </a:p>
          <a:p>
            <a:pPr eaLnBrk="1" hangingPunct="1">
              <a:lnSpc>
                <a:spcPct val="90000"/>
              </a:lnSpc>
            </a:pPr>
            <a:r>
              <a:rPr lang="ja-JP" altLang="en-US" sz="4400" dirty="0">
                <a:latin typeface="+mj-lt"/>
                <a:ea typeface="TSC UKai M TT" pitchFamily="49" charset="-122"/>
              </a:rPr>
              <a:t>诗篇 </a:t>
            </a:r>
            <a:r>
              <a:rPr lang="en-US" altLang="zh-TW" sz="4400" dirty="0">
                <a:latin typeface="+mj-lt"/>
                <a:ea typeface="TSC UKai M TT" pitchFamily="49" charset="-122"/>
              </a:rPr>
              <a:t>119:130</a:t>
            </a:r>
            <a:endParaRPr lang="en-US" altLang="zh-TW" sz="3600" dirty="0">
              <a:latin typeface="+mj-lt"/>
              <a:ea typeface="TSC UKai M TT" pitchFamily="49" charset="-122"/>
            </a:endParaRPr>
          </a:p>
        </p:txBody>
      </p:sp>
    </p:spTree>
    <p:extLst>
      <p:ext uri="{BB962C8B-B14F-4D97-AF65-F5344CB8AC3E}">
        <p14:creationId xmlns:p14="http://schemas.microsoft.com/office/powerpoint/2010/main" val="54241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3</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3</a:t>
            </a:fld>
            <a:endParaRPr lang="en-US" sz="1200" dirty="0">
              <a:latin typeface="+mn-lt"/>
              <a:cs typeface="+mn-cs"/>
            </a:endParaRPr>
          </a:p>
        </p:txBody>
      </p:sp>
      <p:sp>
        <p:nvSpPr>
          <p:cNvPr id="15363" name="Rectangle 3"/>
          <p:cNvSpPr>
            <a:spLocks noGrp="1" noChangeArrowheads="1"/>
          </p:cNvSpPr>
          <p:nvPr>
            <p:ph type="subTitle" idx="1"/>
          </p:nvPr>
        </p:nvSpPr>
        <p:spPr>
          <a:xfrm>
            <a:off x="158366" y="1484784"/>
            <a:ext cx="8785100" cy="5220816"/>
          </a:xfrm>
        </p:spPr>
        <p:txBody>
          <a:bodyPr lIns="92075" tIns="46038" rIns="92075" bIns="46038"/>
          <a:lstStyle/>
          <a:p>
            <a:pPr marL="285750" indent="-285750" algn="l" eaLnBrk="1" hangingPunct="1">
              <a:lnSpc>
                <a:spcPct val="90000"/>
              </a:lnSpc>
              <a:buFont typeface="Arial" pitchFamily="34" charset="0"/>
              <a:buChar char="•"/>
            </a:pPr>
            <a:r>
              <a:rPr lang="zh-CN" altLang="en-US" sz="2800" dirty="0">
                <a:solidFill>
                  <a:srgbClr val="FFFF00"/>
                </a:solidFill>
                <a:latin typeface="+mj-lt"/>
                <a:ea typeface="DFKai-SB" panose="03000509000000000000" pitchFamily="65" charset="-120"/>
              </a:rPr>
              <a:t>解释圣经的定义</a:t>
            </a:r>
            <a:endParaRPr lang="en-US" altLang="zh-TW" sz="2800" dirty="0">
              <a:solidFill>
                <a:srgbClr val="FFFF00"/>
              </a:solidFill>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解释圣经的圣经根据</a:t>
            </a:r>
            <a:endParaRPr lang="en-US" altLang="zh-CN"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翻译本之间的区别</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如果我们能读圣经，为什么我们需要学习如何解释圣经呢？</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解释圣经的步骤</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解释圣经的正确和错误的方法</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解释圣经中使用的特别术语 </a:t>
            </a:r>
            <a:r>
              <a:rPr lang="en-US" altLang="zh-CN" sz="2800" dirty="0">
                <a:latin typeface="+mj-lt"/>
                <a:ea typeface="DFKai-SB" panose="03000509000000000000" pitchFamily="65" charset="-120"/>
              </a:rPr>
              <a:t>(</a:t>
            </a:r>
            <a:r>
              <a:rPr lang="zh-TW" altLang="en-US" sz="2800" dirty="0">
                <a:latin typeface="DFKai-SB" panose="03000509000000000000" pitchFamily="65" charset="-120"/>
                <a:ea typeface="DFKai-SB" panose="03000509000000000000" pitchFamily="65" charset="-120"/>
              </a:rPr>
              <a:t>专有名</a:t>
            </a:r>
            <a:r>
              <a:rPr lang="zh-TW" altLang="en-US" sz="2800" b="0" i="0" dirty="0">
                <a:effectLst/>
                <a:latin typeface="DFKai-SB" panose="03000509000000000000" pitchFamily="65" charset="-120"/>
                <a:ea typeface="DFKai-SB" panose="03000509000000000000" pitchFamily="65" charset="-120"/>
              </a:rPr>
              <a:t>词</a:t>
            </a:r>
            <a:r>
              <a:rPr lang="en-US" altLang="zh-CN" sz="2800" dirty="0">
                <a:latin typeface="+mj-lt"/>
                <a:ea typeface="DFKai-SB" panose="03000509000000000000" pitchFamily="65" charset="-120"/>
              </a:rPr>
              <a:t>)</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学习解释圣经的最终目的</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解释圣经的资质</a:t>
            </a:r>
            <a:endParaRPr lang="en-US" altLang="zh-CN" sz="2800" dirty="0">
              <a:latin typeface="+mj-lt"/>
              <a:ea typeface="DFKai-SB" panose="03000509000000000000" pitchFamily="65" charset="-120"/>
            </a:endParaRPr>
          </a:p>
        </p:txBody>
      </p:sp>
      <p:sp>
        <p:nvSpPr>
          <p:cNvPr id="5" name="Rectangle 2"/>
          <p:cNvSpPr txBox="1">
            <a:spLocks noChangeArrowheads="1"/>
          </p:cNvSpPr>
          <p:nvPr/>
        </p:nvSpPr>
        <p:spPr bwMode="auto">
          <a:xfrm>
            <a:off x="230534" y="127174"/>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DFKai-SB" panose="03000509000000000000" pitchFamily="65" charset="-120"/>
                <a:ea typeface="DFKai-SB" panose="03000509000000000000" pitchFamily="65" charset="-120"/>
              </a:rPr>
              <a:t>课程引言</a:t>
            </a:r>
            <a:r>
              <a:rPr lang="en-US" altLang="zh-CN" dirty="0">
                <a:latin typeface="DFKai-SB" panose="03000509000000000000" pitchFamily="65" charset="-120"/>
                <a:ea typeface="DFKai-SB" panose="03000509000000000000" pitchFamily="65" charset="-120"/>
              </a:rPr>
              <a:t>-</a:t>
            </a:r>
            <a:r>
              <a:rPr lang="zh-CN" altLang="en-US" dirty="0">
                <a:latin typeface="DFKai-SB" panose="03000509000000000000" pitchFamily="65" charset="-120"/>
                <a:ea typeface="DFKai-SB" panose="03000509000000000000" pitchFamily="65" charset="-120"/>
              </a:rPr>
              <a:t>大纲</a:t>
            </a:r>
          </a:p>
        </p:txBody>
      </p:sp>
    </p:spTree>
    <p:extLst>
      <p:ext uri="{BB962C8B-B14F-4D97-AF65-F5344CB8AC3E}">
        <p14:creationId xmlns:p14="http://schemas.microsoft.com/office/powerpoint/2010/main" val="2671744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4</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4</a:t>
            </a:fld>
            <a:endParaRPr lang="en-US" sz="1200" dirty="0">
              <a:latin typeface="+mn-lt"/>
              <a:cs typeface="+mn-cs"/>
            </a:endParaRPr>
          </a:p>
        </p:txBody>
      </p:sp>
      <p:sp>
        <p:nvSpPr>
          <p:cNvPr id="15363" name="Rectangle 3"/>
          <p:cNvSpPr>
            <a:spLocks noGrp="1" noChangeArrowheads="1"/>
          </p:cNvSpPr>
          <p:nvPr>
            <p:ph type="subTitle" idx="1"/>
          </p:nvPr>
        </p:nvSpPr>
        <p:spPr>
          <a:xfrm>
            <a:off x="0" y="727590"/>
            <a:ext cx="9144000" cy="5971510"/>
          </a:xfrm>
        </p:spPr>
        <p:txBody>
          <a:bodyPr lIns="92075" tIns="46038" rIns="92075" bIns="46038"/>
          <a:lstStyle/>
          <a:p>
            <a:pPr marL="285750" indent="-285750" algn="l" eaLnBrk="1" hangingPunct="1">
              <a:lnSpc>
                <a:spcPct val="90000"/>
              </a:lnSpc>
              <a:buFont typeface="Arial" pitchFamily="34" charset="0"/>
              <a:buChar char="•"/>
            </a:pPr>
            <a:r>
              <a:rPr lang="zh-CN" altLang="en-US" sz="2400" dirty="0">
                <a:latin typeface="+mj-lt"/>
                <a:ea typeface="DFKai-SB" panose="03000509000000000000" pitchFamily="65" charset="-120"/>
              </a:rPr>
              <a:t>解释圣经的定义：</a:t>
            </a:r>
            <a:r>
              <a:rPr lang="zh-CN" altLang="en-US" sz="2400" dirty="0">
                <a:solidFill>
                  <a:srgbClr val="FFFF00"/>
                </a:solidFill>
                <a:latin typeface="+mj-lt"/>
                <a:ea typeface="DFKai-SB" panose="03000509000000000000" pitchFamily="65" charset="-120"/>
              </a:rPr>
              <a:t>通过</a:t>
            </a:r>
            <a:r>
              <a:rPr lang="zh-CN" altLang="en-US" sz="2400" dirty="0">
                <a:solidFill>
                  <a:srgbClr val="FF3300"/>
                </a:solidFill>
                <a:latin typeface="+mj-lt"/>
                <a:ea typeface="DFKai-SB" panose="03000509000000000000" pitchFamily="65" charset="-120"/>
              </a:rPr>
              <a:t>解释</a:t>
            </a:r>
            <a:r>
              <a:rPr lang="zh-CN" altLang="en-US" sz="2400" dirty="0">
                <a:solidFill>
                  <a:srgbClr val="FFFF00"/>
                </a:solidFill>
                <a:latin typeface="+mj-lt"/>
                <a:ea typeface="DFKai-SB" panose="03000509000000000000" pitchFamily="65" charset="-120"/>
              </a:rPr>
              <a:t>或</a:t>
            </a:r>
            <a:r>
              <a:rPr lang="zh-CN" altLang="en-US" sz="2400" dirty="0">
                <a:solidFill>
                  <a:srgbClr val="FF3300"/>
                </a:solidFill>
                <a:latin typeface="+mj-lt"/>
                <a:ea typeface="DFKai-SB" panose="03000509000000000000" pitchFamily="65" charset="-120"/>
              </a:rPr>
              <a:t>翻译</a:t>
            </a:r>
            <a:r>
              <a:rPr lang="zh-CN" altLang="en-US" sz="2400" dirty="0">
                <a:solidFill>
                  <a:srgbClr val="FFFF00"/>
                </a:solidFill>
                <a:latin typeface="+mj-lt"/>
                <a:ea typeface="DFKai-SB" panose="03000509000000000000" pitchFamily="65" charset="-120"/>
              </a:rPr>
              <a:t>使读者理解圣经的</a:t>
            </a:r>
            <a:r>
              <a:rPr lang="zh-CN" altLang="en-US" sz="2400" u="sng" dirty="0">
                <a:solidFill>
                  <a:srgbClr val="FFFF00"/>
                </a:solidFill>
                <a:latin typeface="+mj-lt"/>
                <a:ea typeface="DFKai-SB" panose="03000509000000000000" pitchFamily="65" charset="-120"/>
              </a:rPr>
              <a:t>真正含义</a:t>
            </a:r>
            <a:endParaRPr lang="en-US" sz="2400" u="sng" dirty="0">
              <a:solidFill>
                <a:srgbClr val="FFFF00"/>
              </a:solidFill>
              <a:latin typeface="+mj-lt"/>
              <a:ea typeface="DFKai-SB" panose="03000509000000000000" pitchFamily="65" charset="-120"/>
            </a:endParaRPr>
          </a:p>
          <a:p>
            <a:pPr marL="628650" indent="-285750" algn="l" eaLnBrk="1" hangingPunct="1">
              <a:lnSpc>
                <a:spcPct val="90000"/>
              </a:lnSpc>
              <a:buFont typeface="+mj-lt"/>
              <a:buAutoNum type="arabicPeriod"/>
            </a:pPr>
            <a:r>
              <a:rPr lang="zh-CN" altLang="en-US" sz="2400" dirty="0">
                <a:solidFill>
                  <a:srgbClr val="FF3300"/>
                </a:solidFill>
                <a:latin typeface="+mj-lt"/>
                <a:ea typeface="DFKai-SB" panose="03000509000000000000" pitchFamily="65" charset="-120"/>
              </a:rPr>
              <a:t>解释</a:t>
            </a:r>
            <a:r>
              <a:rPr lang="zh-CN" altLang="en-US" sz="2400" dirty="0">
                <a:latin typeface="+mj-lt"/>
                <a:ea typeface="DFKai-SB" panose="03000509000000000000" pitchFamily="65" charset="-120"/>
              </a:rPr>
              <a:t>圣经的例子</a:t>
            </a:r>
            <a:endParaRPr lang="en-US" sz="2400" dirty="0">
              <a:latin typeface="+mj-lt"/>
              <a:ea typeface="DFKai-SB" panose="03000509000000000000" pitchFamily="65" charset="-120"/>
            </a:endParaRPr>
          </a:p>
          <a:p>
            <a:pPr marL="971550" lvl="1" indent="-342900" eaLnBrk="1" hangingPunct="1">
              <a:lnSpc>
                <a:spcPct val="90000"/>
              </a:lnSpc>
              <a:buFont typeface="Wingdings" pitchFamily="2" charset="2"/>
              <a:buChar char="q"/>
            </a:pPr>
            <a:r>
              <a:rPr lang="en-US" altLang="zh-TW" sz="2400" dirty="0">
                <a:latin typeface="+mj-lt"/>
                <a:ea typeface="DFKai-SB" panose="03000509000000000000" pitchFamily="65" charset="-120"/>
              </a:rPr>
              <a:t>“</a:t>
            </a:r>
            <a:r>
              <a:rPr lang="zh-CN" altLang="en-US" sz="2400" dirty="0">
                <a:latin typeface="+mj-lt"/>
                <a:ea typeface="DFKai-SB" panose="03000509000000000000" pitchFamily="65" charset="-120"/>
              </a:rPr>
              <a:t>所以无论何事、你们愿意人怎样待你们、你们也要怎样待人．因为这就是律法和先知</a:t>
            </a:r>
            <a:r>
              <a:rPr lang="zh-CN" altLang="en-US" sz="2400" b="1" dirty="0">
                <a:solidFill>
                  <a:srgbClr val="FFFF00"/>
                </a:solidFill>
                <a:latin typeface="+mj-lt"/>
                <a:ea typeface="DFKai-SB" panose="03000509000000000000" pitchFamily="65" charset="-120"/>
              </a:rPr>
              <a:t>的道理。</a:t>
            </a:r>
            <a:r>
              <a:rPr lang="en-US" altLang="zh-TW" sz="2400" dirty="0">
                <a:latin typeface="+mj-lt"/>
                <a:ea typeface="DFKai-SB" panose="03000509000000000000" pitchFamily="65" charset="-120"/>
              </a:rPr>
              <a:t>” (</a:t>
            </a:r>
            <a:r>
              <a:rPr lang="zh-TW" altLang="en-US" sz="2400" dirty="0">
                <a:latin typeface="+mj-lt"/>
                <a:ea typeface="DFKai-SB" panose="03000509000000000000" pitchFamily="65" charset="-120"/>
              </a:rPr>
              <a:t>太</a:t>
            </a:r>
            <a:r>
              <a:rPr lang="en-US" altLang="zh-TW" sz="2400" dirty="0">
                <a:latin typeface="+mj-lt"/>
                <a:ea typeface="DFKai-SB" panose="03000509000000000000" pitchFamily="65" charset="-120"/>
              </a:rPr>
              <a:t> 7:12)   </a:t>
            </a:r>
          </a:p>
          <a:p>
            <a:pPr marL="971550" lvl="1" indent="-342900" eaLnBrk="1" hangingPunct="1">
              <a:lnSpc>
                <a:spcPct val="90000"/>
              </a:lnSpc>
              <a:buFont typeface="Wingdings" pitchFamily="2" charset="2"/>
              <a:buChar char="q"/>
            </a:pPr>
            <a:r>
              <a:rPr lang="zh-TW" altLang="en-US" sz="2400" dirty="0">
                <a:latin typeface="+mj-lt"/>
                <a:ea typeface="DFKai-SB" panose="03000509000000000000" pitchFamily="65" charset="-120"/>
              </a:rPr>
              <a:t>和合本</a:t>
            </a:r>
            <a:r>
              <a:rPr lang="zh-CN" altLang="en-US" sz="2400" dirty="0">
                <a:latin typeface="+mj-lt"/>
                <a:ea typeface="DFKai-SB" panose="03000509000000000000" pitchFamily="65" charset="-120"/>
              </a:rPr>
              <a:t>中的</a:t>
            </a:r>
            <a:r>
              <a:rPr lang="en-US" sz="2400" dirty="0">
                <a:latin typeface="+mj-lt"/>
                <a:ea typeface="DFKai-SB" panose="03000509000000000000" pitchFamily="65" charset="-120"/>
              </a:rPr>
              <a:t>“</a:t>
            </a:r>
            <a:r>
              <a:rPr lang="zh-TW" altLang="en-US" sz="2400" dirty="0">
                <a:solidFill>
                  <a:srgbClr val="FFFF00"/>
                </a:solidFill>
                <a:latin typeface="+mj-lt"/>
                <a:ea typeface="DFKai-SB" panose="03000509000000000000" pitchFamily="65" charset="-120"/>
              </a:rPr>
              <a:t>的道理</a:t>
            </a:r>
            <a:r>
              <a:rPr lang="en-US" sz="2400" dirty="0">
                <a:latin typeface="+mj-lt"/>
                <a:ea typeface="DFKai-SB" panose="03000509000000000000" pitchFamily="65" charset="-120"/>
              </a:rPr>
              <a:t>”</a:t>
            </a:r>
            <a:r>
              <a:rPr lang="zh-CN" altLang="en-US" sz="2400" dirty="0">
                <a:latin typeface="+mj-lt"/>
                <a:ea typeface="DFKai-SB" panose="03000509000000000000" pitchFamily="65" charset="-120"/>
              </a:rPr>
              <a:t>是由翻译者添加的，目的是使文本易于理解。</a:t>
            </a:r>
            <a:r>
              <a:rPr lang="en-US" sz="2400" dirty="0">
                <a:latin typeface="+mj-lt"/>
                <a:ea typeface="DFKai-SB" panose="03000509000000000000" pitchFamily="65" charset="-120"/>
              </a:rPr>
              <a:t>  </a:t>
            </a:r>
          </a:p>
          <a:p>
            <a:pPr marL="628650" indent="-285750" algn="l" eaLnBrk="1" hangingPunct="1">
              <a:lnSpc>
                <a:spcPct val="90000"/>
              </a:lnSpc>
              <a:buFont typeface="+mj-lt"/>
              <a:buAutoNum type="arabicPeriod"/>
            </a:pPr>
            <a:r>
              <a:rPr lang="zh-CN" altLang="en-US" sz="2400" dirty="0">
                <a:solidFill>
                  <a:srgbClr val="FF3300"/>
                </a:solidFill>
                <a:latin typeface="+mj-lt"/>
                <a:ea typeface="DFKai-SB" panose="03000509000000000000" pitchFamily="65" charset="-120"/>
              </a:rPr>
              <a:t>翻译</a:t>
            </a:r>
            <a:r>
              <a:rPr lang="zh-CN" altLang="en-US" sz="2400" dirty="0">
                <a:latin typeface="+mj-lt"/>
                <a:ea typeface="DFKai-SB" panose="03000509000000000000" pitchFamily="65" charset="-120"/>
              </a:rPr>
              <a:t>圣经的例子</a:t>
            </a:r>
            <a:endParaRPr lang="en-US" altLang="zh-TW" sz="2400" dirty="0">
              <a:solidFill>
                <a:srgbClr val="FFFF00"/>
              </a:solidFill>
              <a:latin typeface="+mj-lt"/>
              <a:ea typeface="DFKai-SB" panose="03000509000000000000" pitchFamily="65" charset="-120"/>
            </a:endParaRPr>
          </a:p>
          <a:p>
            <a:pPr marL="971550" lvl="1" indent="-342900" eaLnBrk="1" hangingPunct="1">
              <a:lnSpc>
                <a:spcPct val="90000"/>
              </a:lnSpc>
              <a:buFont typeface="Wingdings" pitchFamily="2" charset="2"/>
              <a:buChar char="q"/>
            </a:pPr>
            <a:r>
              <a:rPr lang="en-US" altLang="zh-TW" sz="2400" dirty="0">
                <a:latin typeface="+mj-lt"/>
                <a:ea typeface="DFKai-SB" panose="03000509000000000000" pitchFamily="65" charset="-120"/>
              </a:rPr>
              <a:t>“</a:t>
            </a:r>
            <a:r>
              <a:rPr lang="zh-CN" altLang="en-US" sz="2400" dirty="0">
                <a:latin typeface="+mj-lt"/>
                <a:ea typeface="DFKai-SB" panose="03000509000000000000" pitchFamily="65" charset="-120"/>
              </a:rPr>
              <a:t>一个人不能事奉两个主．不是恶这个爱那个、就是重这个轻那个．你们不能又事奉　神、又事奉玛门。</a:t>
            </a:r>
            <a:r>
              <a:rPr lang="en-US" altLang="zh-CN" sz="2400" dirty="0">
                <a:latin typeface="+mj-lt"/>
                <a:ea typeface="DFKai-SB" panose="03000509000000000000" pitchFamily="65" charset="-120"/>
              </a:rPr>
              <a:t>〔</a:t>
            </a:r>
            <a:r>
              <a:rPr lang="zh-CN" altLang="en-US" sz="2400" dirty="0">
                <a:latin typeface="+mj-lt"/>
                <a:ea typeface="DFKai-SB" panose="03000509000000000000" pitchFamily="65" charset="-120"/>
              </a:rPr>
              <a:t>玛门是</a:t>
            </a:r>
            <a:r>
              <a:rPr lang="zh-CN" altLang="en-US" sz="2400" dirty="0">
                <a:solidFill>
                  <a:srgbClr val="FFFF00"/>
                </a:solidFill>
                <a:latin typeface="+mj-lt"/>
                <a:ea typeface="DFKai-SB" panose="03000509000000000000" pitchFamily="65" charset="-120"/>
              </a:rPr>
              <a:t>财利</a:t>
            </a:r>
            <a:r>
              <a:rPr lang="zh-CN" altLang="en-US" sz="2400" dirty="0">
                <a:latin typeface="+mj-lt"/>
                <a:ea typeface="DFKai-SB" panose="03000509000000000000" pitchFamily="65" charset="-120"/>
              </a:rPr>
              <a:t>的意思</a:t>
            </a:r>
            <a:r>
              <a:rPr lang="en-US" altLang="zh-CN" sz="2400" dirty="0">
                <a:latin typeface="+mj-lt"/>
                <a:ea typeface="DFKai-SB" panose="03000509000000000000" pitchFamily="65" charset="-120"/>
              </a:rPr>
              <a:t>〕</a:t>
            </a:r>
            <a:r>
              <a:rPr lang="en-US" altLang="zh-TW" sz="2400" dirty="0">
                <a:latin typeface="+mj-lt"/>
                <a:ea typeface="DFKai-SB" panose="03000509000000000000" pitchFamily="65" charset="-120"/>
              </a:rPr>
              <a:t>” (</a:t>
            </a:r>
            <a:r>
              <a:rPr lang="zh-TW" altLang="en-US" sz="2400" dirty="0">
                <a:latin typeface="+mj-lt"/>
                <a:ea typeface="DFKai-SB" panose="03000509000000000000" pitchFamily="65" charset="-120"/>
              </a:rPr>
              <a:t>太</a:t>
            </a:r>
            <a:r>
              <a:rPr lang="en-US" altLang="zh-TW" sz="2400" dirty="0">
                <a:latin typeface="+mj-lt"/>
                <a:ea typeface="DFKai-SB" panose="03000509000000000000" pitchFamily="65" charset="-120"/>
              </a:rPr>
              <a:t> 6:24)  </a:t>
            </a:r>
            <a:r>
              <a:rPr lang="zh-CN" altLang="en-US" sz="2400" dirty="0">
                <a:latin typeface="+mj-lt"/>
                <a:ea typeface="DFKai-SB" panose="03000509000000000000" pitchFamily="65" charset="-120"/>
              </a:rPr>
              <a:t>问题</a:t>
            </a:r>
            <a:r>
              <a:rPr lang="en-US" altLang="zh-CN" sz="2400" dirty="0">
                <a:latin typeface="+mj-lt"/>
                <a:ea typeface="DFKai-SB" panose="03000509000000000000" pitchFamily="65" charset="-120"/>
              </a:rPr>
              <a:t>: </a:t>
            </a:r>
            <a:r>
              <a:rPr lang="zh-CN" altLang="en-US" sz="2400" dirty="0">
                <a:solidFill>
                  <a:srgbClr val="FFFF00"/>
                </a:solidFill>
                <a:latin typeface="+mj-lt"/>
                <a:ea typeface="DFKai-SB" panose="03000509000000000000" pitchFamily="65" charset="-120"/>
              </a:rPr>
              <a:t>财利又是什么呢？</a:t>
            </a:r>
            <a:endParaRPr lang="en-US" altLang="zh-TW" sz="2400" dirty="0">
              <a:latin typeface="+mj-lt"/>
              <a:ea typeface="DFKai-SB" panose="03000509000000000000" pitchFamily="65" charset="-120"/>
            </a:endParaRPr>
          </a:p>
          <a:p>
            <a:pPr marL="971550" lvl="1" indent="-342900" eaLnBrk="1" hangingPunct="1">
              <a:lnSpc>
                <a:spcPct val="90000"/>
              </a:lnSpc>
              <a:buFont typeface="Wingdings" pitchFamily="2" charset="2"/>
              <a:buChar char="q"/>
            </a:pPr>
            <a:r>
              <a:rPr lang="zh-TW" altLang="en-US" sz="2400" b="1" dirty="0">
                <a:solidFill>
                  <a:srgbClr val="FFFF00"/>
                </a:solidFill>
                <a:latin typeface="TSC UKai M TT" panose="02010609030101010101" pitchFamily="49" charset="-122"/>
                <a:ea typeface="TSC UKai M TT" panose="02010609030101010101" pitchFamily="49" charset="-122"/>
              </a:rPr>
              <a:t>和合本</a:t>
            </a:r>
            <a:r>
              <a:rPr lang="zh-CN" altLang="en-US" sz="2400" dirty="0">
                <a:latin typeface="+mj-lt"/>
                <a:ea typeface="DFKai-SB" panose="03000509000000000000" pitchFamily="65" charset="-120"/>
              </a:rPr>
              <a:t>中 “</a:t>
            </a:r>
            <a:r>
              <a:rPr lang="en-US" altLang="zh-CN" sz="2400" dirty="0">
                <a:latin typeface="+mj-lt"/>
                <a:ea typeface="DFKai-SB" panose="03000509000000000000" pitchFamily="65" charset="-120"/>
              </a:rPr>
              <a:t>〔</a:t>
            </a:r>
            <a:r>
              <a:rPr lang="zh-CN" altLang="en-US" sz="2400" dirty="0">
                <a:latin typeface="+mj-lt"/>
                <a:ea typeface="DFKai-SB" panose="03000509000000000000" pitchFamily="65" charset="-120"/>
              </a:rPr>
              <a:t>玛门是财利的意思</a:t>
            </a:r>
            <a:r>
              <a:rPr lang="en-US" altLang="zh-CN" sz="2400" dirty="0">
                <a:latin typeface="+mj-lt"/>
                <a:ea typeface="DFKai-SB" panose="03000509000000000000" pitchFamily="65" charset="-120"/>
              </a:rPr>
              <a:t>〕”</a:t>
            </a:r>
            <a:r>
              <a:rPr lang="zh-CN" altLang="en-US" sz="2400" dirty="0">
                <a:latin typeface="+mj-lt"/>
                <a:ea typeface="DFKai-SB" panose="03000509000000000000" pitchFamily="65" charset="-120"/>
              </a:rPr>
              <a:t> 是由翻译者添加的。 它不在原文中。</a:t>
            </a:r>
            <a:endParaRPr lang="en-US" sz="2400" dirty="0">
              <a:latin typeface="+mj-lt"/>
              <a:ea typeface="DFKai-SB" panose="03000509000000000000" pitchFamily="65" charset="-120"/>
            </a:endParaRPr>
          </a:p>
          <a:p>
            <a:pPr marL="971550" lvl="1" indent="-342900" eaLnBrk="1" hangingPunct="1">
              <a:lnSpc>
                <a:spcPct val="90000"/>
              </a:lnSpc>
              <a:buFont typeface="Wingdings" pitchFamily="2" charset="2"/>
              <a:buChar char="q"/>
            </a:pPr>
            <a:r>
              <a:rPr lang="zh-CN" altLang="en-US" sz="2400" dirty="0">
                <a:solidFill>
                  <a:srgbClr val="FFFF00"/>
                </a:solidFill>
                <a:latin typeface="+mj-lt"/>
                <a:ea typeface="DFKai-SB" panose="03000509000000000000" pitchFamily="65" charset="-120"/>
              </a:rPr>
              <a:t>因此，即使是</a:t>
            </a:r>
            <a:r>
              <a:rPr lang="zh-CN" altLang="en-US" sz="2400" dirty="0">
                <a:solidFill>
                  <a:srgbClr val="FFFF00"/>
                </a:solidFill>
                <a:ea typeface="DFKai-SB" panose="03000509000000000000" pitchFamily="65" charset="-120"/>
              </a:rPr>
              <a:t>我们所读的中文</a:t>
            </a:r>
            <a:r>
              <a:rPr lang="zh-CN" altLang="en-US" sz="2400" dirty="0">
                <a:solidFill>
                  <a:srgbClr val="FFFF00"/>
                </a:solidFill>
                <a:latin typeface="+mj-lt"/>
                <a:ea typeface="DFKai-SB" panose="03000509000000000000" pitchFamily="65" charset="-120"/>
              </a:rPr>
              <a:t>圣经翻译本（我们所读的内容</a:t>
            </a:r>
            <a:r>
              <a:rPr lang="en-US" altLang="zh-CN" sz="2400" dirty="0">
                <a:solidFill>
                  <a:srgbClr val="FFFF00"/>
                </a:solidFill>
                <a:latin typeface="+mj-lt"/>
                <a:ea typeface="DFKai-SB" panose="03000509000000000000" pitchFamily="65" charset="-120"/>
              </a:rPr>
              <a:t>-</a:t>
            </a:r>
            <a:r>
              <a:rPr lang="zh-CN" altLang="en-US" sz="2400" dirty="0">
                <a:solidFill>
                  <a:srgbClr val="FFFF00"/>
                </a:solidFill>
                <a:latin typeface="+mj-lt"/>
                <a:ea typeface="DFKai-SB" panose="03000509000000000000" pitchFamily="65" charset="-120"/>
              </a:rPr>
              <a:t>并非原始的希伯来文和希腊文），翻译者已经在其中进行了解释！</a:t>
            </a:r>
            <a:endParaRPr lang="en-US" sz="2400" dirty="0">
              <a:solidFill>
                <a:srgbClr val="FFFF00"/>
              </a:solidFill>
              <a:latin typeface="+mj-lt"/>
              <a:ea typeface="DFKai-SB" panose="03000509000000000000" pitchFamily="65" charset="-120"/>
            </a:endParaRPr>
          </a:p>
          <a:p>
            <a:pPr marL="971550" lvl="1" indent="-342900" eaLnBrk="1" hangingPunct="1">
              <a:lnSpc>
                <a:spcPct val="90000"/>
              </a:lnSpc>
              <a:buFont typeface="Wingdings" pitchFamily="2" charset="2"/>
              <a:buChar char="q"/>
            </a:pPr>
            <a:r>
              <a:rPr lang="zh-CN" altLang="en-US" sz="2400" dirty="0">
                <a:latin typeface="+mj-lt"/>
                <a:ea typeface="DFKai-SB" panose="03000509000000000000" pitchFamily="65" charset="-120"/>
              </a:rPr>
              <a:t>所以</a:t>
            </a:r>
            <a:r>
              <a:rPr lang="zh-CN" altLang="en-US" sz="2400" dirty="0">
                <a:solidFill>
                  <a:schemeClr val="accent1">
                    <a:lumMod val="60000"/>
                    <a:lumOff val="40000"/>
                  </a:schemeClr>
                </a:solidFill>
                <a:latin typeface="+mj-lt"/>
                <a:ea typeface="DFKai-SB" panose="03000509000000000000" pitchFamily="65" charset="-120"/>
              </a:rPr>
              <a:t>通常越现代的翻译</a:t>
            </a:r>
            <a:r>
              <a:rPr lang="zh-CN" altLang="en-US" sz="2400" dirty="0">
                <a:solidFill>
                  <a:schemeClr val="accent1">
                    <a:lumMod val="60000"/>
                    <a:lumOff val="40000"/>
                  </a:schemeClr>
                </a:solidFill>
                <a:ea typeface="DFKai-SB" panose="03000509000000000000" pitchFamily="65" charset="-120"/>
              </a:rPr>
              <a:t>本</a:t>
            </a:r>
            <a:r>
              <a:rPr lang="zh-CN" altLang="en-US" sz="2400" dirty="0">
                <a:solidFill>
                  <a:schemeClr val="accent1">
                    <a:lumMod val="60000"/>
                    <a:lumOff val="40000"/>
                  </a:schemeClr>
                </a:solidFill>
                <a:latin typeface="+mj-lt"/>
                <a:ea typeface="DFKai-SB" panose="03000509000000000000" pitchFamily="65" charset="-120"/>
              </a:rPr>
              <a:t>越好</a:t>
            </a:r>
            <a:r>
              <a:rPr lang="en-US" altLang="zh-CN" sz="2400" dirty="0">
                <a:latin typeface="+mj-lt"/>
                <a:ea typeface="DFKai-SB" panose="03000509000000000000" pitchFamily="65" charset="-120"/>
              </a:rPr>
              <a:t>, </a:t>
            </a:r>
            <a:r>
              <a:rPr lang="zh-CN" altLang="en-US" sz="2400" dirty="0">
                <a:latin typeface="+mj-lt"/>
                <a:ea typeface="DFKai-SB" panose="03000509000000000000" pitchFamily="65" charset="-120"/>
              </a:rPr>
              <a:t>因为</a:t>
            </a:r>
            <a:r>
              <a:rPr lang="zh-CN" altLang="en-US" sz="2400" u="sng" dirty="0">
                <a:solidFill>
                  <a:srgbClr val="FFFF00"/>
                </a:solidFill>
                <a:latin typeface="+mj-lt"/>
                <a:ea typeface="DFKai-SB" panose="03000509000000000000" pitchFamily="65" charset="-120"/>
              </a:rPr>
              <a:t>语言会改变 </a:t>
            </a:r>
            <a:r>
              <a:rPr lang="zh-CN" altLang="en-US" sz="2400" dirty="0">
                <a:latin typeface="+mj-lt"/>
                <a:ea typeface="DFKai-SB" panose="03000509000000000000" pitchFamily="65" charset="-120"/>
              </a:rPr>
              <a:t>。</a:t>
            </a:r>
            <a:endParaRPr lang="en-US" sz="2400" dirty="0">
              <a:latin typeface="+mj-lt"/>
              <a:ea typeface="DFKai-SB" panose="03000509000000000000" pitchFamily="65" charset="-120"/>
            </a:endParaRPr>
          </a:p>
        </p:txBody>
      </p:sp>
      <p:sp>
        <p:nvSpPr>
          <p:cNvPr id="5" name="Rectangle 2"/>
          <p:cNvSpPr txBox="1">
            <a:spLocks noChangeArrowheads="1"/>
          </p:cNvSpPr>
          <p:nvPr/>
        </p:nvSpPr>
        <p:spPr bwMode="auto">
          <a:xfrm>
            <a:off x="308971" y="6096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DFKai-SB" panose="03000509000000000000" pitchFamily="65" charset="-120"/>
                <a:ea typeface="DFKai-SB" panose="03000509000000000000" pitchFamily="65" charset="-120"/>
              </a:rPr>
              <a:t>解释圣经的定义</a:t>
            </a:r>
            <a:endParaRPr lang="en-US" altLang="zh-TW"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81303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363">
                                            <p:txEl>
                                              <p:pRg st="4" end="4"/>
                                            </p:txEl>
                                          </p:spTgt>
                                        </p:tgtEl>
                                        <p:attrNameLst>
                                          <p:attrName>style.visibility</p:attrName>
                                        </p:attrNameLst>
                                      </p:cBhvr>
                                      <p:to>
                                        <p:strVal val="visible"/>
                                      </p:to>
                                    </p:set>
                                    <p:animEffect transition="in" filter="fade">
                                      <p:cBhvr>
                                        <p:cTn id="28" dur="1000"/>
                                        <p:tgtEl>
                                          <p:spTgt spid="15363">
                                            <p:txEl>
                                              <p:pRg st="4" end="4"/>
                                            </p:txEl>
                                          </p:spTgt>
                                        </p:tgtEl>
                                      </p:cBhvr>
                                    </p:animEffect>
                                    <p:anim calcmode="lin" valueType="num">
                                      <p:cBhvr>
                                        <p:cTn id="29"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363">
                                            <p:txEl>
                                              <p:pRg st="5" end="5"/>
                                            </p:txEl>
                                          </p:spTgt>
                                        </p:tgtEl>
                                        <p:attrNameLst>
                                          <p:attrName>style.visibility</p:attrName>
                                        </p:attrNameLst>
                                      </p:cBhvr>
                                      <p:to>
                                        <p:strVal val="visible"/>
                                      </p:to>
                                    </p:set>
                                    <p:animEffect transition="in" filter="fade">
                                      <p:cBhvr>
                                        <p:cTn id="35" dur="1000"/>
                                        <p:tgtEl>
                                          <p:spTgt spid="15363">
                                            <p:txEl>
                                              <p:pRg st="5" end="5"/>
                                            </p:txEl>
                                          </p:spTgt>
                                        </p:tgtEl>
                                      </p:cBhvr>
                                    </p:animEffect>
                                    <p:anim calcmode="lin" valueType="num">
                                      <p:cBhvr>
                                        <p:cTn id="36"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536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5363">
                                            <p:txEl>
                                              <p:pRg st="6" end="6"/>
                                            </p:txEl>
                                          </p:spTgt>
                                        </p:tgtEl>
                                        <p:attrNameLst>
                                          <p:attrName>style.visibility</p:attrName>
                                        </p:attrNameLst>
                                      </p:cBhvr>
                                      <p:to>
                                        <p:strVal val="visible"/>
                                      </p:to>
                                    </p:set>
                                    <p:animEffect transition="in" filter="fade">
                                      <p:cBhvr>
                                        <p:cTn id="42" dur="1000"/>
                                        <p:tgtEl>
                                          <p:spTgt spid="15363">
                                            <p:txEl>
                                              <p:pRg st="6" end="6"/>
                                            </p:txEl>
                                          </p:spTgt>
                                        </p:tgtEl>
                                      </p:cBhvr>
                                    </p:animEffect>
                                    <p:anim calcmode="lin" valueType="num">
                                      <p:cBhvr>
                                        <p:cTn id="43"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5363">
                                            <p:txEl>
                                              <p:pRg st="7" end="7"/>
                                            </p:txEl>
                                          </p:spTgt>
                                        </p:tgtEl>
                                        <p:attrNameLst>
                                          <p:attrName>style.visibility</p:attrName>
                                        </p:attrNameLst>
                                      </p:cBhvr>
                                      <p:to>
                                        <p:strVal val="visible"/>
                                      </p:to>
                                    </p:set>
                                    <p:animEffect transition="in" filter="fade">
                                      <p:cBhvr>
                                        <p:cTn id="49" dur="1000"/>
                                        <p:tgtEl>
                                          <p:spTgt spid="15363">
                                            <p:txEl>
                                              <p:pRg st="7" end="7"/>
                                            </p:txEl>
                                          </p:spTgt>
                                        </p:tgtEl>
                                      </p:cBhvr>
                                    </p:animEffect>
                                    <p:anim calcmode="lin" valueType="num">
                                      <p:cBhvr>
                                        <p:cTn id="50" dur="10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1536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5363">
                                            <p:txEl>
                                              <p:pRg st="8" end="8"/>
                                            </p:txEl>
                                          </p:spTgt>
                                        </p:tgtEl>
                                        <p:attrNameLst>
                                          <p:attrName>style.visibility</p:attrName>
                                        </p:attrNameLst>
                                      </p:cBhvr>
                                      <p:to>
                                        <p:strVal val="visible"/>
                                      </p:to>
                                    </p:set>
                                    <p:animEffect transition="in" filter="fade">
                                      <p:cBhvr>
                                        <p:cTn id="56" dur="1000"/>
                                        <p:tgtEl>
                                          <p:spTgt spid="15363">
                                            <p:txEl>
                                              <p:pRg st="8" end="8"/>
                                            </p:txEl>
                                          </p:spTgt>
                                        </p:tgtEl>
                                      </p:cBhvr>
                                    </p:animEffect>
                                    <p:anim calcmode="lin" valueType="num">
                                      <p:cBhvr>
                                        <p:cTn id="57" dur="1000" fill="hold"/>
                                        <p:tgtEl>
                                          <p:spTgt spid="1536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1536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5</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5</a:t>
            </a:fld>
            <a:endParaRPr lang="en-US" sz="1200" dirty="0">
              <a:latin typeface="+mn-lt"/>
              <a:cs typeface="+mn-cs"/>
            </a:endParaRPr>
          </a:p>
        </p:txBody>
      </p:sp>
      <p:sp>
        <p:nvSpPr>
          <p:cNvPr id="15363" name="Rectangle 3"/>
          <p:cNvSpPr>
            <a:spLocks noGrp="1" noChangeArrowheads="1"/>
          </p:cNvSpPr>
          <p:nvPr>
            <p:ph type="subTitle" idx="1"/>
          </p:nvPr>
        </p:nvSpPr>
        <p:spPr>
          <a:xfrm>
            <a:off x="158366" y="1556792"/>
            <a:ext cx="8785100" cy="5148808"/>
          </a:xfrm>
        </p:spPr>
        <p:txBody>
          <a:bodyPr lIns="92075" tIns="46038" rIns="92075" bIns="46038"/>
          <a:lstStyle/>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解释圣经的定义</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solidFill>
                  <a:srgbClr val="FFFF00"/>
                </a:solidFill>
                <a:latin typeface="+mj-lt"/>
                <a:ea typeface="DFKai-SB" panose="03000509000000000000" pitchFamily="65" charset="-120"/>
              </a:rPr>
              <a:t>解释圣经的圣经根据</a:t>
            </a:r>
            <a:endParaRPr lang="en-US" altLang="zh-TW" sz="2800" dirty="0">
              <a:solidFill>
                <a:srgbClr val="FFFF00"/>
              </a:solidFill>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翻译本之间的区别 </a:t>
            </a:r>
            <a:endParaRPr lang="en-US" altLang="zh-CN"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如果我们能读圣经，为什么我们需要学习如何解释圣经呢？</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解释圣经的步骤</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解释圣经的正确和错误的方法</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解释圣经中使用的特别术语</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学习解释圣经的最终目的</a:t>
            </a:r>
            <a:endParaRPr lang="en-US" altLang="zh-TW" sz="2800" dirty="0">
              <a:latin typeface="+mj-lt"/>
              <a:ea typeface="DFKai-SB" panose="03000509000000000000" pitchFamily="65" charset="-120"/>
            </a:endParaRPr>
          </a:p>
          <a:p>
            <a:pPr marL="285750" indent="-285750" algn="l" eaLnBrk="1" hangingPunct="1">
              <a:lnSpc>
                <a:spcPct val="90000"/>
              </a:lnSpc>
              <a:buFont typeface="Arial" pitchFamily="34" charset="0"/>
              <a:buChar char="•"/>
            </a:pPr>
            <a:r>
              <a:rPr lang="zh-CN" altLang="en-US" sz="2800" dirty="0">
                <a:latin typeface="+mj-lt"/>
                <a:ea typeface="DFKai-SB" panose="03000509000000000000" pitchFamily="65" charset="-120"/>
              </a:rPr>
              <a:t>解释圣经的资质</a:t>
            </a:r>
            <a:endParaRPr lang="en-US" altLang="zh-TW" sz="2800" dirty="0">
              <a:latin typeface="+mj-lt"/>
              <a:ea typeface="DFKai-SB" panose="03000509000000000000" pitchFamily="65" charset="-120"/>
            </a:endParaRPr>
          </a:p>
        </p:txBody>
      </p:sp>
      <p:sp>
        <p:nvSpPr>
          <p:cNvPr id="5" name="Rectangle 2"/>
          <p:cNvSpPr txBox="1">
            <a:spLocks noChangeArrowheads="1"/>
          </p:cNvSpPr>
          <p:nvPr/>
        </p:nvSpPr>
        <p:spPr bwMode="auto">
          <a:xfrm>
            <a:off x="308971" y="6096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DFKai-SB" panose="03000509000000000000" pitchFamily="65" charset="-120"/>
                <a:ea typeface="DFKai-SB" panose="03000509000000000000" pitchFamily="65" charset="-120"/>
              </a:rPr>
              <a:t>课程引言</a:t>
            </a:r>
            <a:r>
              <a:rPr lang="en-US" altLang="zh-CN" dirty="0">
                <a:latin typeface="DFKai-SB" panose="03000509000000000000" pitchFamily="65" charset="-120"/>
                <a:ea typeface="DFKai-SB" panose="03000509000000000000" pitchFamily="65" charset="-120"/>
              </a:rPr>
              <a:t>-</a:t>
            </a:r>
            <a:r>
              <a:rPr lang="zh-CN" altLang="en-US" dirty="0">
                <a:latin typeface="DFKai-SB" panose="03000509000000000000" pitchFamily="65" charset="-120"/>
                <a:ea typeface="DFKai-SB" panose="03000509000000000000" pitchFamily="65" charset="-120"/>
              </a:rPr>
              <a:t>大纲</a:t>
            </a:r>
          </a:p>
        </p:txBody>
      </p:sp>
    </p:spTree>
    <p:extLst>
      <p:ext uri="{BB962C8B-B14F-4D97-AF65-F5344CB8AC3E}">
        <p14:creationId xmlns:p14="http://schemas.microsoft.com/office/powerpoint/2010/main" val="3136012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6</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6</a:t>
            </a:fld>
            <a:endParaRPr lang="en-US" sz="1200" dirty="0">
              <a:latin typeface="+mn-lt"/>
              <a:cs typeface="+mn-cs"/>
            </a:endParaRPr>
          </a:p>
        </p:txBody>
      </p:sp>
      <p:sp>
        <p:nvSpPr>
          <p:cNvPr id="15363" name="Rectangle 3"/>
          <p:cNvSpPr>
            <a:spLocks noGrp="1" noChangeArrowheads="1"/>
          </p:cNvSpPr>
          <p:nvPr>
            <p:ph type="subTitle" idx="1"/>
          </p:nvPr>
        </p:nvSpPr>
        <p:spPr>
          <a:xfrm>
            <a:off x="12086" y="540296"/>
            <a:ext cx="9144000" cy="6165304"/>
          </a:xfrm>
        </p:spPr>
        <p:txBody>
          <a:bodyPr lIns="92075" tIns="46038" rIns="92075" bIns="46038"/>
          <a:lstStyle/>
          <a:p>
            <a:pPr marL="285750" indent="-285750" algn="l" eaLnBrk="1" hangingPunct="1">
              <a:buFont typeface="+mj-lt"/>
              <a:buAutoNum type="arabicPeriod"/>
            </a:pPr>
            <a:r>
              <a:rPr lang="zh-CN" altLang="en-US" sz="2800" dirty="0">
                <a:latin typeface="+mj-lt"/>
                <a:ea typeface="DFKai-SB" panose="03000509000000000000" pitchFamily="65" charset="-120"/>
              </a:rPr>
              <a:t>圣经根据</a:t>
            </a:r>
            <a:endParaRPr lang="en-US" sz="2800" dirty="0">
              <a:latin typeface="+mj-lt"/>
              <a:ea typeface="DFKai-SB" panose="03000509000000000000" pitchFamily="65" charset="-120"/>
            </a:endParaRPr>
          </a:p>
          <a:p>
            <a:pPr marL="571500" lvl="1" indent="-342900" eaLnBrk="1" hangingPunct="1">
              <a:buFont typeface="Wingdings" pitchFamily="2" charset="2"/>
              <a:buChar char="q"/>
            </a:pPr>
            <a:r>
              <a:rPr lang="en-US" altLang="zh-TW" dirty="0">
                <a:latin typeface="+mj-lt"/>
                <a:ea typeface="DFKai-SB" panose="03000509000000000000" pitchFamily="65" charset="-120"/>
              </a:rPr>
              <a:t>“</a:t>
            </a:r>
            <a:r>
              <a:rPr lang="zh-CN" altLang="en-US" dirty="0">
                <a:latin typeface="+mj-lt"/>
                <a:ea typeface="DFKai-SB" panose="03000509000000000000" pitchFamily="65" charset="-120"/>
              </a:rPr>
              <a:t>于是他从摩西和众先知起，把所有关于自己的经文，都给他们</a:t>
            </a:r>
            <a:r>
              <a:rPr lang="zh-CN" altLang="en-US" dirty="0">
                <a:solidFill>
                  <a:srgbClr val="FFFF00"/>
                </a:solidFill>
                <a:latin typeface="+mj-lt"/>
                <a:ea typeface="DFKai-SB" panose="03000509000000000000" pitchFamily="65" charset="-120"/>
              </a:rPr>
              <a:t>解释</a:t>
            </a:r>
            <a:r>
              <a:rPr lang="zh-CN" altLang="en-US" dirty="0">
                <a:latin typeface="+mj-lt"/>
                <a:ea typeface="DFKai-SB" panose="03000509000000000000" pitchFamily="65" charset="-120"/>
              </a:rPr>
              <a:t>明白了。</a:t>
            </a:r>
            <a:r>
              <a:rPr lang="en-US" altLang="zh-TW" dirty="0">
                <a:latin typeface="+mj-lt"/>
                <a:ea typeface="DFKai-SB" panose="03000509000000000000" pitchFamily="65" charset="-120"/>
              </a:rPr>
              <a:t>” (</a:t>
            </a:r>
            <a:r>
              <a:rPr lang="zh-TW" altLang="en-US" dirty="0">
                <a:latin typeface="+mj-lt"/>
                <a:ea typeface="DFKai-SB" panose="03000509000000000000" pitchFamily="65" charset="-120"/>
              </a:rPr>
              <a:t>路</a:t>
            </a:r>
            <a:r>
              <a:rPr lang="en-US" altLang="zh-TW" dirty="0">
                <a:latin typeface="+mj-lt"/>
                <a:ea typeface="DFKai-SB" panose="03000509000000000000" pitchFamily="65" charset="-120"/>
              </a:rPr>
              <a:t> 24:27)   </a:t>
            </a:r>
          </a:p>
          <a:p>
            <a:pPr marL="971550" lvl="1" indent="-342900" eaLnBrk="1" hangingPunct="1">
              <a:buFont typeface="Wingdings" pitchFamily="2" charset="2"/>
              <a:buChar char="q"/>
            </a:pPr>
            <a:r>
              <a:rPr lang="zh-CN" altLang="en-US" dirty="0">
                <a:latin typeface="+mj-lt"/>
                <a:ea typeface="DFKai-SB" panose="03000509000000000000" pitchFamily="65" charset="-120"/>
              </a:rPr>
              <a:t>在原文</a:t>
            </a:r>
            <a:r>
              <a:rPr lang="en-US" altLang="zh-CN" dirty="0">
                <a:latin typeface="+mj-lt"/>
                <a:ea typeface="DFKai-SB" panose="03000509000000000000" pitchFamily="65" charset="-120"/>
              </a:rPr>
              <a:t>(</a:t>
            </a:r>
            <a:r>
              <a:rPr lang="zh-CN" altLang="en-US" dirty="0">
                <a:latin typeface="+mj-lt"/>
                <a:ea typeface="DFKai-SB" panose="03000509000000000000" pitchFamily="65" charset="-120"/>
              </a:rPr>
              <a:t>希腊文</a:t>
            </a:r>
            <a:r>
              <a:rPr lang="en-US" altLang="zh-CN" dirty="0">
                <a:latin typeface="+mj-lt"/>
                <a:ea typeface="DFKai-SB" panose="03000509000000000000" pitchFamily="65" charset="-120"/>
              </a:rPr>
              <a:t>)</a:t>
            </a:r>
            <a:r>
              <a:rPr lang="zh-CN" altLang="en-US" dirty="0">
                <a:latin typeface="+mj-lt"/>
                <a:ea typeface="DFKai-SB" panose="03000509000000000000" pitchFamily="65" charset="-120"/>
              </a:rPr>
              <a:t>中，</a:t>
            </a:r>
            <a:r>
              <a:rPr lang="en-US" altLang="zh-CN" dirty="0">
                <a:latin typeface="+mj-lt"/>
                <a:ea typeface="DFKai-SB" panose="03000509000000000000" pitchFamily="65" charset="-120"/>
              </a:rPr>
              <a:t> “</a:t>
            </a:r>
            <a:r>
              <a:rPr lang="zh-CN" altLang="en-US" dirty="0">
                <a:latin typeface="+mj-lt"/>
                <a:ea typeface="DFKai-SB" panose="03000509000000000000" pitchFamily="65" charset="-120"/>
              </a:rPr>
              <a:t>解释</a:t>
            </a:r>
            <a:r>
              <a:rPr lang="en-US" altLang="zh-CN" dirty="0">
                <a:latin typeface="+mj-lt"/>
                <a:ea typeface="DFKai-SB" panose="03000509000000000000" pitchFamily="65" charset="-120"/>
              </a:rPr>
              <a:t>”</a:t>
            </a:r>
            <a:r>
              <a:rPr lang="zh-CN" altLang="en-US" dirty="0">
                <a:latin typeface="+mj-lt"/>
                <a:ea typeface="DFKai-SB" panose="03000509000000000000" pitchFamily="65" charset="-120"/>
              </a:rPr>
              <a:t>来自于术语“释经学</a:t>
            </a:r>
            <a:r>
              <a:rPr lang="en-US" altLang="zh-CN" dirty="0">
                <a:latin typeface="+mj-lt"/>
                <a:ea typeface="DFKai-SB" panose="03000509000000000000" pitchFamily="65" charset="-120"/>
              </a:rPr>
              <a:t>(</a:t>
            </a:r>
            <a:r>
              <a:rPr lang="en-US" altLang="zh-CN" dirty="0">
                <a:solidFill>
                  <a:srgbClr val="FFFF00"/>
                </a:solidFill>
                <a:latin typeface="+mj-lt"/>
                <a:ea typeface="DFKai-SB" panose="03000509000000000000" pitchFamily="65" charset="-120"/>
              </a:rPr>
              <a:t>hermeneutics</a:t>
            </a:r>
            <a:r>
              <a:rPr lang="en-US" altLang="zh-CN" dirty="0">
                <a:latin typeface="+mj-lt"/>
                <a:ea typeface="DFKai-SB" panose="03000509000000000000" pitchFamily="65" charset="-120"/>
              </a:rPr>
              <a:t>)”</a:t>
            </a:r>
            <a:r>
              <a:rPr lang="zh-CN" altLang="en-US" dirty="0">
                <a:latin typeface="+mj-lt"/>
                <a:ea typeface="DFKai-SB" panose="03000509000000000000" pitchFamily="65" charset="-120"/>
              </a:rPr>
              <a:t>（解释圣经的正式名称）</a:t>
            </a:r>
            <a:endParaRPr lang="en-US" dirty="0">
              <a:latin typeface="+mj-lt"/>
              <a:ea typeface="DFKai-SB" panose="03000509000000000000" pitchFamily="65" charset="-120"/>
            </a:endParaRPr>
          </a:p>
          <a:p>
            <a:pPr marL="971550" lvl="1" indent="-342900" eaLnBrk="1" hangingPunct="1">
              <a:buFont typeface="Wingdings" pitchFamily="2" charset="2"/>
              <a:buChar char="q"/>
            </a:pPr>
            <a:endParaRPr lang="en-US" dirty="0">
              <a:latin typeface="+mj-lt"/>
              <a:ea typeface="DFKai-SB" panose="03000509000000000000" pitchFamily="65" charset="-120"/>
            </a:endParaRPr>
          </a:p>
          <a:p>
            <a:pPr marL="571500" lvl="1" indent="-342900" eaLnBrk="1" hangingPunct="1">
              <a:buFont typeface="Wingdings" pitchFamily="2" charset="2"/>
              <a:buChar char="q"/>
            </a:pPr>
            <a:r>
              <a:rPr lang="en-US" altLang="zh-TW" dirty="0">
                <a:latin typeface="+mj-lt"/>
                <a:ea typeface="DFKai-SB" panose="03000509000000000000" pitchFamily="65" charset="-120"/>
              </a:rPr>
              <a:t>“</a:t>
            </a:r>
            <a:r>
              <a:rPr lang="zh-CN" altLang="en-US" dirty="0">
                <a:latin typeface="+mj-lt"/>
                <a:ea typeface="DFKai-SB" panose="03000509000000000000" pitchFamily="65" charset="-120"/>
              </a:rPr>
              <a:t>你应当</a:t>
            </a:r>
            <a:r>
              <a:rPr lang="zh-CN" altLang="en-US" dirty="0">
                <a:solidFill>
                  <a:srgbClr val="FFFF00"/>
                </a:solidFill>
                <a:latin typeface="+mj-lt"/>
                <a:ea typeface="DFKai-SB" panose="03000509000000000000" pitchFamily="65" charset="-120"/>
              </a:rPr>
              <a:t>竭力</a:t>
            </a:r>
            <a:r>
              <a:rPr lang="zh-CN" altLang="en-US" dirty="0">
                <a:latin typeface="+mj-lt"/>
                <a:ea typeface="DFKai-SB" panose="03000509000000000000" pitchFamily="65" charset="-120"/>
              </a:rPr>
              <a:t>在　神面前作一个</a:t>
            </a:r>
            <a:r>
              <a:rPr lang="zh-CN" altLang="en-US" dirty="0">
                <a:solidFill>
                  <a:srgbClr val="FFFF00"/>
                </a:solidFill>
                <a:latin typeface="+mj-lt"/>
                <a:ea typeface="DFKai-SB" panose="03000509000000000000" pitchFamily="65" charset="-120"/>
              </a:rPr>
              <a:t>蒙称许</a:t>
            </a:r>
            <a:r>
              <a:rPr lang="zh-CN" altLang="en-US" dirty="0">
                <a:latin typeface="+mj-lt"/>
                <a:ea typeface="DFKai-SB" panose="03000509000000000000" pitchFamily="65" charset="-120"/>
              </a:rPr>
              <a:t>、</a:t>
            </a:r>
            <a:r>
              <a:rPr lang="zh-CN" altLang="en-US" dirty="0">
                <a:solidFill>
                  <a:srgbClr val="FFFF00"/>
                </a:solidFill>
                <a:latin typeface="+mj-lt"/>
                <a:ea typeface="DFKai-SB" panose="03000509000000000000" pitchFamily="65" charset="-120"/>
              </a:rPr>
              <a:t>无愧的工人，正确地</a:t>
            </a:r>
            <a:r>
              <a:rPr lang="zh-CN" altLang="en-US" dirty="0">
                <a:solidFill>
                  <a:srgbClr val="FFC000"/>
                </a:solidFill>
                <a:effectLst>
                  <a:outerShdw blurRad="38100" dist="38100" dir="2700000" algn="tl">
                    <a:srgbClr val="000000">
                      <a:alpha val="43137"/>
                    </a:srgbClr>
                  </a:outerShdw>
                </a:effectLst>
                <a:latin typeface="+mj-lt"/>
                <a:ea typeface="DFKai-SB" panose="03000509000000000000" pitchFamily="65" charset="-120"/>
              </a:rPr>
              <a:t>讲解</a:t>
            </a:r>
            <a:r>
              <a:rPr lang="zh-CN" altLang="en-US" dirty="0">
                <a:solidFill>
                  <a:srgbClr val="FFFF00"/>
                </a:solidFill>
                <a:latin typeface="+mj-lt"/>
                <a:ea typeface="DFKai-SB" panose="03000509000000000000" pitchFamily="65" charset="-120"/>
              </a:rPr>
              <a:t>真理的道</a:t>
            </a:r>
            <a:r>
              <a:rPr lang="zh-CN" altLang="en-US" dirty="0">
                <a:latin typeface="+mj-lt"/>
                <a:ea typeface="DFKai-SB" panose="03000509000000000000" pitchFamily="65" charset="-120"/>
              </a:rPr>
              <a:t>。</a:t>
            </a:r>
            <a:r>
              <a:rPr lang="en-US" altLang="zh-CN" dirty="0">
                <a:latin typeface="+mj-lt"/>
                <a:ea typeface="DFKai-SB" panose="03000509000000000000" pitchFamily="65" charset="-120"/>
              </a:rPr>
              <a:t> </a:t>
            </a:r>
            <a:r>
              <a:rPr lang="en-US" altLang="zh-TW" dirty="0">
                <a:latin typeface="+mj-lt"/>
                <a:ea typeface="DFKai-SB" panose="03000509000000000000" pitchFamily="65" charset="-120"/>
              </a:rPr>
              <a:t>” (</a:t>
            </a:r>
            <a:r>
              <a:rPr lang="zh-TW" altLang="en-US" dirty="0">
                <a:latin typeface="+mj-lt"/>
                <a:ea typeface="DFKai-SB" panose="03000509000000000000" pitchFamily="65" charset="-120"/>
              </a:rPr>
              <a:t>提后 </a:t>
            </a:r>
            <a:r>
              <a:rPr lang="en-US" altLang="zh-TW" dirty="0">
                <a:latin typeface="+mj-lt"/>
                <a:ea typeface="DFKai-SB" panose="03000509000000000000" pitchFamily="65" charset="-120"/>
              </a:rPr>
              <a:t>2:15)</a:t>
            </a:r>
          </a:p>
          <a:p>
            <a:pPr marL="971550" lvl="1" indent="-342900" eaLnBrk="1" hangingPunct="1">
              <a:buFont typeface="Wingdings" pitchFamily="2" charset="2"/>
              <a:buChar char="q"/>
            </a:pPr>
            <a:r>
              <a:rPr lang="zh-CN" altLang="en-US" dirty="0">
                <a:solidFill>
                  <a:srgbClr val="FFFF00"/>
                </a:solidFill>
                <a:latin typeface="+mj-lt"/>
                <a:ea typeface="DFKai-SB" panose="03000509000000000000" pitchFamily="65" charset="-120"/>
              </a:rPr>
              <a:t>竭力 </a:t>
            </a:r>
            <a:r>
              <a:rPr lang="en-US" altLang="zh-TW" dirty="0">
                <a:latin typeface="+mj-lt"/>
                <a:ea typeface="DFKai-SB" panose="03000509000000000000" pitchFamily="65" charset="-120"/>
              </a:rPr>
              <a:t>–. </a:t>
            </a:r>
            <a:r>
              <a:rPr lang="zh-CN" altLang="en-US" dirty="0">
                <a:latin typeface="+mj-lt"/>
                <a:ea typeface="DFKai-SB" panose="03000509000000000000" pitchFamily="65" charset="-120"/>
              </a:rPr>
              <a:t>教导圣经不是一件容易的事。 不论是学习释经的原则（从本堂课开始），然后每次尝试把所学的</a:t>
            </a:r>
            <a:r>
              <a:rPr lang="zh-CN" altLang="en-US" b="1" dirty="0">
                <a:solidFill>
                  <a:srgbClr val="FFFF00"/>
                </a:solidFill>
                <a:latin typeface="+mj-lt"/>
                <a:ea typeface="DFKai-SB" panose="03000509000000000000" pitchFamily="65" charset="-120"/>
              </a:rPr>
              <a:t>释经</a:t>
            </a:r>
            <a:r>
              <a:rPr lang="zh-CN" altLang="en-US" dirty="0">
                <a:solidFill>
                  <a:srgbClr val="FFFF00"/>
                </a:solidFill>
                <a:ea typeface="DFKai-SB" panose="03000509000000000000" pitchFamily="65" charset="-120"/>
              </a:rPr>
              <a:t>学</a:t>
            </a:r>
            <a:r>
              <a:rPr lang="zh-CN" altLang="en-US" dirty="0">
                <a:solidFill>
                  <a:srgbClr val="FFFFFF"/>
                </a:solidFill>
                <a:ea typeface="DFKai-SB" panose="03000509000000000000" pitchFamily="65" charset="-120"/>
                <a:cs typeface="+mn-cs"/>
              </a:rPr>
              <a:t>的</a:t>
            </a:r>
            <a:r>
              <a:rPr lang="zh-CN" altLang="en-US" dirty="0">
                <a:latin typeface="+mj-lt"/>
                <a:ea typeface="DFKai-SB" panose="03000509000000000000" pitchFamily="65" charset="-120"/>
              </a:rPr>
              <a:t>原则应用到</a:t>
            </a:r>
            <a:r>
              <a:rPr lang="zh-CN" altLang="en-US" b="1" dirty="0">
                <a:solidFill>
                  <a:srgbClr val="FFFF00"/>
                </a:solidFill>
                <a:latin typeface="+mj-lt"/>
                <a:ea typeface="DFKai-SB" panose="03000509000000000000" pitchFamily="65" charset="-120"/>
              </a:rPr>
              <a:t>教导中</a:t>
            </a:r>
            <a:r>
              <a:rPr lang="zh-CN" altLang="en-US" dirty="0">
                <a:latin typeface="+mj-lt"/>
                <a:ea typeface="DFKai-SB" panose="03000509000000000000" pitchFamily="65" charset="-120"/>
              </a:rPr>
              <a:t>，都需要竭力去做。</a:t>
            </a:r>
            <a:endParaRPr lang="en-US" altLang="zh-TW" dirty="0">
              <a:latin typeface="+mj-lt"/>
              <a:ea typeface="DFKai-SB" panose="03000509000000000000" pitchFamily="65" charset="-120"/>
            </a:endParaRPr>
          </a:p>
          <a:p>
            <a:pPr marL="971550" lvl="1" indent="-342900" eaLnBrk="1" hangingPunct="1">
              <a:buFont typeface="Wingdings" pitchFamily="2" charset="2"/>
              <a:buChar char="q"/>
            </a:pPr>
            <a:r>
              <a:rPr lang="zh-CN" altLang="en-US" dirty="0">
                <a:solidFill>
                  <a:srgbClr val="FFFF00"/>
                </a:solidFill>
                <a:latin typeface="+mj-lt"/>
                <a:ea typeface="DFKai-SB" panose="03000509000000000000" pitchFamily="65" charset="-120"/>
              </a:rPr>
              <a:t>正确地讲解 </a:t>
            </a:r>
            <a:r>
              <a:rPr lang="en-US" altLang="zh-TW" dirty="0">
                <a:solidFill>
                  <a:srgbClr val="FFFF00"/>
                </a:solidFill>
                <a:latin typeface="+mj-lt"/>
                <a:ea typeface="DFKai-SB" panose="03000509000000000000" pitchFamily="65" charset="-120"/>
              </a:rPr>
              <a:t>–</a:t>
            </a:r>
            <a:r>
              <a:rPr lang="zh-CN" altLang="en-US" dirty="0">
                <a:latin typeface="+mj-lt"/>
                <a:ea typeface="DFKai-SB" panose="03000509000000000000" pitchFamily="65" charset="-120"/>
              </a:rPr>
              <a:t>圣经会被错误的解释。 在这堂课中，</a:t>
            </a:r>
            <a:r>
              <a:rPr lang="zh-CN" altLang="en-US" u="sng" dirty="0">
                <a:latin typeface="+mj-lt"/>
                <a:ea typeface="DFKai-SB" panose="03000509000000000000" pitchFamily="65" charset="-120"/>
              </a:rPr>
              <a:t>我将</a:t>
            </a:r>
            <a:r>
              <a:rPr lang="zh-CN" altLang="en-US" u="sng" dirty="0">
                <a:solidFill>
                  <a:srgbClr val="FFFF00"/>
                </a:solidFill>
                <a:latin typeface="+mj-lt"/>
                <a:ea typeface="DFKai-SB" panose="03000509000000000000" pitchFamily="65" charset="-120"/>
              </a:rPr>
              <a:t>举出很多被错误解释的例子</a:t>
            </a:r>
            <a:r>
              <a:rPr lang="zh-CN" altLang="en-US" dirty="0">
                <a:latin typeface="+mj-lt"/>
                <a:ea typeface="DFKai-SB" panose="03000509000000000000" pitchFamily="65" charset="-120"/>
              </a:rPr>
              <a:t>。</a:t>
            </a:r>
            <a:r>
              <a:rPr lang="en-US" altLang="zh-TW" dirty="0">
                <a:latin typeface="+mj-lt"/>
                <a:ea typeface="DFKai-SB" panose="03000509000000000000" pitchFamily="65" charset="-120"/>
              </a:rPr>
              <a:t> </a:t>
            </a:r>
            <a:endParaRPr lang="en-US" dirty="0">
              <a:latin typeface="+mj-lt"/>
              <a:ea typeface="DFKai-SB" panose="03000509000000000000" pitchFamily="65" charset="-120"/>
            </a:endParaRPr>
          </a:p>
        </p:txBody>
      </p:sp>
      <p:sp>
        <p:nvSpPr>
          <p:cNvPr id="5" name="Rectangle 2"/>
          <p:cNvSpPr txBox="1">
            <a:spLocks noChangeArrowheads="1"/>
          </p:cNvSpPr>
          <p:nvPr/>
        </p:nvSpPr>
        <p:spPr bwMode="auto">
          <a:xfrm>
            <a:off x="251618" y="67182"/>
            <a:ext cx="8640763" cy="47311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mj-lt"/>
                <a:ea typeface="DFKai-SB" panose="03000509000000000000" pitchFamily="65" charset="-120"/>
              </a:rPr>
              <a:t>解释圣经的圣经根据</a:t>
            </a:r>
            <a:r>
              <a:rPr lang="en-US" altLang="zh-CN" dirty="0">
                <a:latin typeface="+mj-lt"/>
                <a:ea typeface="DFKai-SB" panose="03000509000000000000" pitchFamily="65" charset="-120"/>
              </a:rPr>
              <a:t>-1</a:t>
            </a:r>
            <a:endParaRPr lang="en-US" altLang="zh-TW" dirty="0">
              <a:latin typeface="+mj-lt"/>
              <a:ea typeface="DFKai-SB" panose="03000509000000000000" pitchFamily="65" charset="-120"/>
            </a:endParaRPr>
          </a:p>
        </p:txBody>
      </p:sp>
    </p:spTree>
    <p:extLst>
      <p:ext uri="{BB962C8B-B14F-4D97-AF65-F5344CB8AC3E}">
        <p14:creationId xmlns:p14="http://schemas.microsoft.com/office/powerpoint/2010/main" val="4254019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 calcmode="lin" valueType="num">
                                      <p:cBhvr additive="base">
                                        <p:cTn id="14"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5363">
                                            <p:txEl>
                                              <p:pRg st="4" end="4"/>
                                            </p:txEl>
                                          </p:spTgt>
                                        </p:tgtEl>
                                        <p:attrNameLst>
                                          <p:attrName>style.visibility</p:attrName>
                                        </p:attrNameLst>
                                      </p:cBhvr>
                                      <p:to>
                                        <p:strVal val="visible"/>
                                      </p:to>
                                    </p:set>
                                    <p:animEffect transition="in" filter="fade">
                                      <p:cBhvr>
                                        <p:cTn id="20" dur="1000"/>
                                        <p:tgtEl>
                                          <p:spTgt spid="15363">
                                            <p:txEl>
                                              <p:pRg st="4" end="4"/>
                                            </p:txEl>
                                          </p:spTgt>
                                        </p:tgtEl>
                                      </p:cBhvr>
                                    </p:animEffect>
                                    <p:anim calcmode="lin" valueType="num">
                                      <p:cBhvr>
                                        <p:cTn id="21"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anim calcmode="lin" valueType="num">
                                      <p:cBhvr additive="base">
                                        <p:cTn id="27" dur="5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3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5363">
                                            <p:txEl>
                                              <p:pRg st="6" end="6"/>
                                            </p:txEl>
                                          </p:spTgt>
                                        </p:tgtEl>
                                        <p:attrNameLst>
                                          <p:attrName>style.visibility</p:attrName>
                                        </p:attrNameLst>
                                      </p:cBhvr>
                                      <p:to>
                                        <p:strVal val="visible"/>
                                      </p:to>
                                    </p:set>
                                    <p:anim calcmode="lin" valueType="num">
                                      <p:cBhvr additive="base">
                                        <p:cTn id="33"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7</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7</a:t>
            </a:fld>
            <a:endParaRPr lang="en-US" sz="1200" dirty="0">
              <a:latin typeface="+mn-lt"/>
              <a:cs typeface="+mn-cs"/>
            </a:endParaRPr>
          </a:p>
        </p:txBody>
      </p:sp>
      <p:sp>
        <p:nvSpPr>
          <p:cNvPr id="15363" name="Rectangle 3"/>
          <p:cNvSpPr>
            <a:spLocks noGrp="1" noChangeArrowheads="1"/>
          </p:cNvSpPr>
          <p:nvPr>
            <p:ph type="subTitle" idx="1"/>
          </p:nvPr>
        </p:nvSpPr>
        <p:spPr>
          <a:xfrm>
            <a:off x="179449" y="687693"/>
            <a:ext cx="8785100" cy="6004759"/>
          </a:xfrm>
        </p:spPr>
        <p:txBody>
          <a:bodyPr lIns="92075" tIns="46038" rIns="92075" bIns="46038"/>
          <a:lstStyle/>
          <a:p>
            <a:pPr marL="514350" indent="-514350" algn="l" eaLnBrk="1" hangingPunct="1">
              <a:buFont typeface="+mj-lt"/>
              <a:buAutoNum type="arabicPeriod" startAt="2"/>
            </a:pPr>
            <a:r>
              <a:rPr lang="zh-CN" altLang="en-US" sz="2600" dirty="0">
                <a:latin typeface="+mj-lt"/>
                <a:ea typeface="DFKai-SB" panose="03000509000000000000" pitchFamily="65" charset="-120"/>
              </a:rPr>
              <a:t>圣经中</a:t>
            </a:r>
            <a:r>
              <a:rPr lang="zh-CN" altLang="en-US" sz="2600" dirty="0">
                <a:solidFill>
                  <a:srgbClr val="FF3300"/>
                </a:solidFill>
                <a:latin typeface="+mj-lt"/>
                <a:ea typeface="DFKai-SB" panose="03000509000000000000" pitchFamily="65" charset="-120"/>
              </a:rPr>
              <a:t>解释</a:t>
            </a:r>
            <a:r>
              <a:rPr lang="zh-CN" altLang="en-US" sz="2600" dirty="0">
                <a:latin typeface="+mj-lt"/>
                <a:ea typeface="DFKai-SB" panose="03000509000000000000" pitchFamily="65" charset="-120"/>
              </a:rPr>
              <a:t>的例子</a:t>
            </a:r>
            <a:endParaRPr lang="en-US" altLang="zh-TW" sz="2600" dirty="0">
              <a:solidFill>
                <a:srgbClr val="FFFF00"/>
              </a:solidFill>
              <a:latin typeface="+mj-lt"/>
              <a:ea typeface="DFKai-SB" panose="03000509000000000000" pitchFamily="65" charset="-120"/>
            </a:endParaRPr>
          </a:p>
          <a:p>
            <a:pPr marL="571500" lvl="1" indent="-342900" eaLnBrk="1" hangingPunct="1">
              <a:buFont typeface="Wingdings" pitchFamily="2" charset="2"/>
              <a:buChar char="q"/>
            </a:pPr>
            <a:r>
              <a:rPr lang="en-US" altLang="zh-TW" sz="2600" dirty="0">
                <a:latin typeface="+mj-lt"/>
                <a:ea typeface="DFKai-SB" panose="03000509000000000000" pitchFamily="65" charset="-120"/>
              </a:rPr>
              <a:t>“</a:t>
            </a:r>
            <a:r>
              <a:rPr lang="zh-CN" altLang="en-US" sz="2600" dirty="0">
                <a:solidFill>
                  <a:srgbClr val="FFFF00"/>
                </a:solidFill>
                <a:latin typeface="+mj-lt"/>
                <a:ea typeface="DFKai-SB" panose="03000509000000000000" pitchFamily="65" charset="-120"/>
              </a:rPr>
              <a:t>从前在以色列</a:t>
            </a:r>
            <a:r>
              <a:rPr lang="zh-CN" altLang="en-US" sz="2600" dirty="0">
                <a:latin typeface="+mj-lt"/>
                <a:ea typeface="DFKai-SB" panose="03000509000000000000" pitchFamily="65" charset="-120"/>
              </a:rPr>
              <a:t>，无论买赎或是交易，决定什么事，当事人就要</a:t>
            </a:r>
            <a:r>
              <a:rPr lang="zh-CN" altLang="en-US" sz="2600" dirty="0">
                <a:solidFill>
                  <a:srgbClr val="FFFF00"/>
                </a:solidFill>
                <a:latin typeface="+mj-lt"/>
                <a:ea typeface="DFKai-SB" panose="03000509000000000000" pitchFamily="65" charset="-120"/>
              </a:rPr>
              <a:t>脱鞋给对方</a:t>
            </a:r>
            <a:r>
              <a:rPr lang="zh-CN" altLang="en-US" sz="2600" dirty="0">
                <a:latin typeface="+mj-lt"/>
                <a:ea typeface="DFKai-SB" panose="03000509000000000000" pitchFamily="65" charset="-120"/>
              </a:rPr>
              <a:t>。这是以色列中作证的方式。</a:t>
            </a:r>
            <a:r>
              <a:rPr lang="en-US" altLang="zh-TW" sz="2600" dirty="0">
                <a:latin typeface="+mj-lt"/>
                <a:ea typeface="DFKai-SB" panose="03000509000000000000" pitchFamily="65" charset="-120"/>
              </a:rPr>
              <a:t>” (</a:t>
            </a:r>
            <a:r>
              <a:rPr lang="zh-TW" altLang="en-US" sz="2600" dirty="0">
                <a:latin typeface="+mj-lt"/>
                <a:ea typeface="DFKai-SB" panose="03000509000000000000" pitchFamily="65" charset="-120"/>
              </a:rPr>
              <a:t>得 </a:t>
            </a:r>
            <a:r>
              <a:rPr lang="en-US" altLang="zh-TW" sz="2600" dirty="0">
                <a:latin typeface="+mj-lt"/>
                <a:ea typeface="DFKai-SB" panose="03000509000000000000" pitchFamily="65" charset="-120"/>
              </a:rPr>
              <a:t>4:7)   </a:t>
            </a:r>
          </a:p>
          <a:p>
            <a:pPr marL="971550" lvl="1" indent="-342900" eaLnBrk="1" hangingPunct="1">
              <a:buFont typeface="Wingdings" pitchFamily="2" charset="2"/>
              <a:buChar char="q"/>
            </a:pPr>
            <a:r>
              <a:rPr lang="zh-TW" altLang="en-US" sz="2600" dirty="0">
                <a:latin typeface="+mj-lt"/>
                <a:ea typeface="DFKai-SB" panose="03000509000000000000" pitchFamily="65" charset="-120"/>
              </a:rPr>
              <a:t>路得记</a:t>
            </a:r>
            <a:r>
              <a:rPr lang="zh-CN" altLang="en-US" sz="2600" dirty="0">
                <a:latin typeface="+mj-lt"/>
                <a:ea typeface="DFKai-SB" panose="03000509000000000000" pitchFamily="65" charset="-120"/>
              </a:rPr>
              <a:t>的作者需要“解释”这种</a:t>
            </a:r>
            <a:r>
              <a:rPr lang="zh-CN" altLang="en-US" sz="2600" dirty="0">
                <a:solidFill>
                  <a:srgbClr val="FFFF00"/>
                </a:solidFill>
                <a:ea typeface="DFKai-SB" panose="03000509000000000000" pitchFamily="65" charset="-120"/>
              </a:rPr>
              <a:t>脱鞋给对方</a:t>
            </a:r>
            <a:r>
              <a:rPr lang="zh-CN" altLang="en-US" sz="2600" dirty="0">
                <a:latin typeface="+mj-lt"/>
                <a:ea typeface="DFKai-SB" panose="03000509000000000000" pitchFamily="65" charset="-120"/>
              </a:rPr>
              <a:t>古老的习俗，给后来时代的犹太同胞能够明白脱鞋</a:t>
            </a:r>
            <a:r>
              <a:rPr lang="zh-CN" altLang="en-US" sz="2600" dirty="0">
                <a:ea typeface="DFKai-SB" panose="03000509000000000000" pitchFamily="65" charset="-120"/>
              </a:rPr>
              <a:t>给对方</a:t>
            </a:r>
            <a:r>
              <a:rPr lang="zh-CN" altLang="en-US" sz="2600" dirty="0">
                <a:latin typeface="+mj-lt"/>
                <a:ea typeface="DFKai-SB" panose="03000509000000000000" pitchFamily="65" charset="-120"/>
              </a:rPr>
              <a:t>的含义</a:t>
            </a:r>
            <a:r>
              <a:rPr lang="en-US" altLang="zh-CN" sz="2600" dirty="0">
                <a:latin typeface="+mj-lt"/>
                <a:ea typeface="DFKai-SB" panose="03000509000000000000" pitchFamily="65" charset="-120"/>
              </a:rPr>
              <a:t>.</a:t>
            </a:r>
            <a:r>
              <a:rPr lang="en-US" altLang="zh-CN" sz="2600" b="1" dirty="0">
                <a:latin typeface="+mj-lt"/>
                <a:ea typeface="DFKai-SB" panose="03000509000000000000" pitchFamily="65" charset="-120"/>
              </a:rPr>
              <a:t>  </a:t>
            </a:r>
            <a:endParaRPr lang="en-US" sz="2600" b="1" dirty="0">
              <a:solidFill>
                <a:srgbClr val="00B0F0"/>
              </a:solidFill>
              <a:latin typeface="+mj-lt"/>
              <a:ea typeface="DFKai-SB" panose="03000509000000000000" pitchFamily="65" charset="-120"/>
            </a:endParaRPr>
          </a:p>
          <a:p>
            <a:pPr marL="571500" lvl="1" indent="-342900" eaLnBrk="1" hangingPunct="1">
              <a:buFont typeface="Wingdings" pitchFamily="2" charset="2"/>
              <a:buChar char="q"/>
            </a:pPr>
            <a:r>
              <a:rPr lang="en-US" altLang="zh-TW" sz="2600" dirty="0">
                <a:latin typeface="+mj-lt"/>
                <a:ea typeface="DFKai-SB" panose="03000509000000000000" pitchFamily="65" charset="-120"/>
              </a:rPr>
              <a:t>“</a:t>
            </a:r>
            <a:r>
              <a:rPr lang="zh-CN" altLang="en-US" sz="2600" dirty="0">
                <a:latin typeface="+mj-lt"/>
                <a:ea typeface="DFKai-SB" panose="03000509000000000000" pitchFamily="65" charset="-120"/>
              </a:rPr>
              <a:t>他们宣读　神的律法，</a:t>
            </a:r>
            <a:r>
              <a:rPr lang="zh-CN" altLang="en-US" sz="2600" dirty="0">
                <a:solidFill>
                  <a:srgbClr val="FFFF00"/>
                </a:solidFill>
                <a:latin typeface="+mj-lt"/>
                <a:ea typeface="DFKai-SB" panose="03000509000000000000" pitchFamily="65" charset="-120"/>
              </a:rPr>
              <a:t>把意义清楚</a:t>
            </a:r>
            <a:r>
              <a:rPr lang="zh-CN" altLang="en-US" sz="2600" dirty="0">
                <a:solidFill>
                  <a:srgbClr val="FF0000"/>
                </a:solidFill>
                <a:latin typeface="+mj-lt"/>
                <a:ea typeface="DFKai-SB" panose="03000509000000000000" pitchFamily="65" charset="-120"/>
              </a:rPr>
              <a:t>翻译</a:t>
            </a:r>
            <a:r>
              <a:rPr lang="zh-CN" altLang="en-US" sz="2600" dirty="0">
                <a:solidFill>
                  <a:srgbClr val="FFFF00"/>
                </a:solidFill>
                <a:latin typeface="+mj-lt"/>
                <a:ea typeface="DFKai-SB" panose="03000509000000000000" pitchFamily="65" charset="-120"/>
              </a:rPr>
              <a:t>出来</a:t>
            </a:r>
            <a:r>
              <a:rPr lang="zh-CN" altLang="en-US" sz="2600" dirty="0">
                <a:latin typeface="+mj-lt"/>
                <a:ea typeface="DFKai-SB" panose="03000509000000000000" pitchFamily="65" charset="-120"/>
              </a:rPr>
              <a:t>，</a:t>
            </a:r>
            <a:r>
              <a:rPr lang="zh-CN" altLang="en-US" sz="2600" dirty="0">
                <a:solidFill>
                  <a:srgbClr val="FFFF00"/>
                </a:solidFill>
                <a:latin typeface="+mj-lt"/>
                <a:ea typeface="DFKai-SB" panose="03000509000000000000" pitchFamily="65" charset="-120"/>
              </a:rPr>
              <a:t>使众民明白所宣读的</a:t>
            </a:r>
            <a:r>
              <a:rPr lang="zh-CN" altLang="en-US" sz="2600" dirty="0">
                <a:latin typeface="+mj-lt"/>
                <a:ea typeface="DFKai-SB" panose="03000509000000000000" pitchFamily="65" charset="-120"/>
              </a:rPr>
              <a:t>。省长尼希米和祭司兼</a:t>
            </a:r>
            <a:r>
              <a:rPr lang="zh-CN" altLang="en-US" sz="2600" dirty="0">
                <a:solidFill>
                  <a:srgbClr val="FFFF00"/>
                </a:solidFill>
                <a:latin typeface="+mj-lt"/>
                <a:ea typeface="DFKai-SB" panose="03000509000000000000" pitchFamily="65" charset="-120"/>
              </a:rPr>
              <a:t>经学家以斯拉</a:t>
            </a:r>
            <a:r>
              <a:rPr lang="zh-CN" altLang="en-US" sz="2600" dirty="0">
                <a:latin typeface="+mj-lt"/>
                <a:ea typeface="DFKai-SB" panose="03000509000000000000" pitchFamily="65" charset="-120"/>
              </a:rPr>
              <a:t>，以及教导人民明白律法的利未人对众民说：</a:t>
            </a:r>
            <a:r>
              <a:rPr lang="en-US" altLang="zh-CN" sz="2600" dirty="0">
                <a:latin typeface="+mj-lt"/>
                <a:ea typeface="DFKai-SB" panose="03000509000000000000" pitchFamily="65" charset="-120"/>
              </a:rPr>
              <a:t> ‘</a:t>
            </a:r>
            <a:r>
              <a:rPr lang="zh-CN" altLang="en-US" sz="2600" dirty="0">
                <a:latin typeface="+mj-lt"/>
                <a:ea typeface="DFKai-SB" panose="03000509000000000000" pitchFamily="65" charset="-120"/>
              </a:rPr>
              <a:t>今天是耶和华你们的　神的圣日，你们不要悲哀哭泣。</a:t>
            </a:r>
            <a:r>
              <a:rPr lang="en-US" altLang="zh-CN" sz="2600" dirty="0">
                <a:latin typeface="+mj-lt"/>
                <a:ea typeface="DFKai-SB" panose="03000509000000000000" pitchFamily="65" charset="-120"/>
              </a:rPr>
              <a:t>’ </a:t>
            </a:r>
            <a:r>
              <a:rPr lang="zh-CN" altLang="en-US" sz="2600" dirty="0">
                <a:latin typeface="+mj-lt"/>
                <a:ea typeface="DFKai-SB" panose="03000509000000000000" pitchFamily="65" charset="-120"/>
              </a:rPr>
              <a:t>因为众人听见律法书上的话，都哭了。</a:t>
            </a:r>
            <a:r>
              <a:rPr lang="en-US" altLang="zh-TW" sz="2600" dirty="0">
                <a:latin typeface="+mj-lt"/>
                <a:ea typeface="DFKai-SB" panose="03000509000000000000" pitchFamily="65" charset="-120"/>
              </a:rPr>
              <a:t>” (</a:t>
            </a:r>
            <a:r>
              <a:rPr lang="zh-TW" altLang="en-US" sz="2600" dirty="0">
                <a:latin typeface="+mj-lt"/>
                <a:ea typeface="DFKai-SB" panose="03000509000000000000" pitchFamily="65" charset="-120"/>
              </a:rPr>
              <a:t>尼</a:t>
            </a:r>
            <a:r>
              <a:rPr lang="en-US" altLang="zh-TW" sz="2600" dirty="0">
                <a:latin typeface="+mj-lt"/>
                <a:ea typeface="DFKai-SB" panose="03000509000000000000" pitchFamily="65" charset="-120"/>
              </a:rPr>
              <a:t> 8:8-9)   </a:t>
            </a:r>
          </a:p>
          <a:p>
            <a:pPr marL="971550" lvl="1" indent="-342900" eaLnBrk="1" hangingPunct="1">
              <a:buFont typeface="Wingdings" pitchFamily="2" charset="2"/>
              <a:buChar char="q"/>
            </a:pPr>
            <a:r>
              <a:rPr lang="zh-CN" altLang="en-US" sz="2600" dirty="0">
                <a:latin typeface="+mj-lt"/>
                <a:ea typeface="DFKai-SB" panose="03000509000000000000" pitchFamily="65" charset="-120"/>
              </a:rPr>
              <a:t>以斯拉必须把意义清楚</a:t>
            </a:r>
            <a:r>
              <a:rPr lang="zh-CN" altLang="en-US" sz="2600" dirty="0">
                <a:ea typeface="DFKai-SB" panose="03000509000000000000" pitchFamily="65" charset="-120"/>
              </a:rPr>
              <a:t>的</a:t>
            </a:r>
            <a:r>
              <a:rPr lang="zh-CN" altLang="en-US" sz="2600" dirty="0">
                <a:latin typeface="+mj-lt"/>
                <a:ea typeface="DFKai-SB" panose="03000509000000000000" pitchFamily="65" charset="-120"/>
              </a:rPr>
              <a:t>“</a:t>
            </a:r>
            <a:r>
              <a:rPr lang="zh-CN" altLang="en-US" sz="2600" dirty="0">
                <a:solidFill>
                  <a:srgbClr val="FF3300"/>
                </a:solidFill>
                <a:latin typeface="+mj-lt"/>
                <a:ea typeface="DFKai-SB" panose="03000509000000000000" pitchFamily="65" charset="-120"/>
              </a:rPr>
              <a:t>翻译</a:t>
            </a:r>
            <a:r>
              <a:rPr lang="zh-CN" altLang="en-US" sz="2600" dirty="0">
                <a:solidFill>
                  <a:srgbClr val="FFFF00"/>
                </a:solidFill>
                <a:latin typeface="+mj-lt"/>
                <a:ea typeface="DFKai-SB" panose="03000509000000000000" pitchFamily="65" charset="-120"/>
              </a:rPr>
              <a:t>出来</a:t>
            </a:r>
            <a:r>
              <a:rPr lang="en-US" altLang="zh-CN" sz="2600" dirty="0">
                <a:solidFill>
                  <a:srgbClr val="FFFF00"/>
                </a:solidFill>
                <a:latin typeface="+mj-lt"/>
                <a:ea typeface="DFKai-SB" panose="03000509000000000000" pitchFamily="65" charset="-120"/>
              </a:rPr>
              <a:t>”</a:t>
            </a:r>
            <a:r>
              <a:rPr lang="zh-CN" altLang="en-US" sz="2600" dirty="0">
                <a:latin typeface="+mj-lt"/>
                <a:ea typeface="DFKai-SB" panose="03000509000000000000" pitchFamily="65" charset="-120"/>
              </a:rPr>
              <a:t>，使当时人能理解所读的</a:t>
            </a:r>
            <a:r>
              <a:rPr lang="en-US" altLang="zh-CN" sz="2600" dirty="0">
                <a:latin typeface="+mj-lt"/>
                <a:ea typeface="DFKai-SB" panose="03000509000000000000" pitchFamily="65" charset="-120"/>
              </a:rPr>
              <a:t>. </a:t>
            </a:r>
            <a:endParaRPr lang="en-US" sz="2600" dirty="0">
              <a:latin typeface="+mj-lt"/>
              <a:ea typeface="DFKai-SB" panose="03000509000000000000" pitchFamily="65" charset="-120"/>
            </a:endParaRPr>
          </a:p>
        </p:txBody>
      </p:sp>
      <p:sp>
        <p:nvSpPr>
          <p:cNvPr id="5" name="Rectangle 2"/>
          <p:cNvSpPr txBox="1">
            <a:spLocks noChangeArrowheads="1"/>
          </p:cNvSpPr>
          <p:nvPr/>
        </p:nvSpPr>
        <p:spPr bwMode="auto">
          <a:xfrm>
            <a:off x="251618" y="8858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kumimoji="0" lang="zh-CN" altLang="en-US" b="0" i="0" u="none" strike="noStrike" kern="1200" cap="none" spc="0" normalizeH="0" baseline="0" noProof="0" dirty="0">
                <a:ln>
                  <a:noFill/>
                </a:ln>
                <a:solidFill>
                  <a:srgbClr val="FFFFFF"/>
                </a:solidFill>
                <a:effectLst/>
                <a:uLnTx/>
                <a:uFillTx/>
                <a:latin typeface="+mj-lt"/>
                <a:ea typeface="DFKai-SB" panose="03000509000000000000" pitchFamily="65" charset="-120"/>
                <a:cs typeface="Arial" charset="0"/>
              </a:rPr>
              <a:t>解释圣经的圣经根据</a:t>
            </a:r>
            <a:r>
              <a:rPr kumimoji="0" lang="en-US" altLang="zh-CN" b="0" i="0" u="none" strike="noStrike" kern="1200" cap="none" spc="0" normalizeH="0" baseline="0" noProof="0" dirty="0">
                <a:ln>
                  <a:noFill/>
                </a:ln>
                <a:solidFill>
                  <a:srgbClr val="FFFFFF"/>
                </a:solidFill>
                <a:effectLst/>
                <a:uLnTx/>
                <a:uFillTx/>
                <a:latin typeface="+mj-lt"/>
                <a:ea typeface="DFKai-SB" panose="03000509000000000000" pitchFamily="65" charset="-120"/>
                <a:cs typeface="Arial" charset="0"/>
              </a:rPr>
              <a:t>-2</a:t>
            </a:r>
          </a:p>
        </p:txBody>
      </p:sp>
    </p:spTree>
    <p:extLst>
      <p:ext uri="{BB962C8B-B14F-4D97-AF65-F5344CB8AC3E}">
        <p14:creationId xmlns:p14="http://schemas.microsoft.com/office/powerpoint/2010/main" val="259655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5363">
                                            <p:txEl>
                                              <p:pRg st="4" end="4"/>
                                            </p:txEl>
                                          </p:spTgt>
                                        </p:tgtEl>
                                        <p:attrNameLst>
                                          <p:attrName>style.visibility</p:attrName>
                                        </p:attrNameLst>
                                      </p:cBhvr>
                                      <p:to>
                                        <p:strVal val="visible"/>
                                      </p:to>
                                    </p:set>
                                    <p:anim calcmode="lin" valueType="num">
                                      <p:cBhvr additive="base">
                                        <p:cTn id="28"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8</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8</a:t>
            </a:fld>
            <a:endParaRPr lang="en-US" sz="1200" dirty="0">
              <a:latin typeface="+mn-lt"/>
              <a:cs typeface="+mn-cs"/>
            </a:endParaRPr>
          </a:p>
        </p:txBody>
      </p:sp>
      <p:sp>
        <p:nvSpPr>
          <p:cNvPr id="15363" name="Rectangle 3"/>
          <p:cNvSpPr>
            <a:spLocks noGrp="1" noChangeArrowheads="1"/>
          </p:cNvSpPr>
          <p:nvPr>
            <p:ph type="subTitle" idx="1"/>
          </p:nvPr>
        </p:nvSpPr>
        <p:spPr>
          <a:xfrm>
            <a:off x="179450" y="836712"/>
            <a:ext cx="8785100" cy="5790607"/>
          </a:xfrm>
        </p:spPr>
        <p:txBody>
          <a:bodyPr lIns="92075" tIns="46038" rIns="92075" bIns="46038"/>
          <a:lstStyle/>
          <a:p>
            <a:pPr marL="514350" indent="-514350" algn="l" eaLnBrk="1" hangingPunct="1">
              <a:buFont typeface="+mj-lt"/>
              <a:buAutoNum type="arabicPeriod" startAt="2"/>
            </a:pPr>
            <a:r>
              <a:rPr lang="zh-CN" altLang="en-US" sz="2800" dirty="0">
                <a:latin typeface="+mj-lt"/>
                <a:ea typeface="DFKai-SB" panose="03000509000000000000" pitchFamily="65" charset="-120"/>
              </a:rPr>
              <a:t>解释圣经的例子</a:t>
            </a:r>
            <a:endParaRPr lang="en-US" altLang="zh-TW" sz="2800" dirty="0">
              <a:solidFill>
                <a:srgbClr val="FFFF00"/>
              </a:solidFill>
              <a:latin typeface="+mj-lt"/>
              <a:ea typeface="DFKai-SB" panose="03000509000000000000" pitchFamily="65" charset="-120"/>
            </a:endParaRPr>
          </a:p>
          <a:p>
            <a:pPr marL="571500" lvl="1" indent="-342900" eaLnBrk="1" hangingPunct="1">
              <a:buFont typeface="Wingdings" pitchFamily="2" charset="2"/>
              <a:buChar char="q"/>
            </a:pPr>
            <a:endParaRPr lang="en-US" altLang="zh-CN" dirty="0">
              <a:latin typeface="+mj-lt"/>
              <a:ea typeface="DFKai-SB" panose="03000509000000000000" pitchFamily="65" charset="-120"/>
            </a:endParaRPr>
          </a:p>
          <a:p>
            <a:pPr marL="571500" lvl="1" indent="-342900" eaLnBrk="1" hangingPunct="1">
              <a:buFont typeface="Wingdings" pitchFamily="2" charset="2"/>
              <a:buChar char="q"/>
            </a:pPr>
            <a:r>
              <a:rPr lang="zh-CN" altLang="en-US" dirty="0">
                <a:latin typeface="+mj-lt"/>
                <a:ea typeface="DFKai-SB" panose="03000509000000000000" pitchFamily="65" charset="-120"/>
              </a:rPr>
              <a:t>圣经翻译者经常在翻译中添加“解释性注解”</a:t>
            </a:r>
            <a:endParaRPr lang="en-US" altLang="zh-TW" dirty="0">
              <a:latin typeface="+mj-lt"/>
              <a:ea typeface="DFKai-SB" panose="03000509000000000000" pitchFamily="65" charset="-120"/>
            </a:endParaRPr>
          </a:p>
          <a:p>
            <a:pPr marL="571500" lvl="1" indent="-342900" eaLnBrk="1" hangingPunct="1">
              <a:buFont typeface="Wingdings" pitchFamily="2" charset="2"/>
              <a:buChar char="q"/>
            </a:pPr>
            <a:r>
              <a:rPr lang="en-US" altLang="zh-TW" dirty="0">
                <a:latin typeface="+mj-lt"/>
                <a:ea typeface="DFKai-SB" panose="03000509000000000000" pitchFamily="65" charset="-120"/>
              </a:rPr>
              <a:t>“</a:t>
            </a:r>
            <a:r>
              <a:rPr lang="zh-CN" altLang="en-US" dirty="0">
                <a:latin typeface="+mj-lt"/>
                <a:ea typeface="DFKai-SB" panose="03000509000000000000" pitchFamily="65" charset="-120"/>
              </a:rPr>
              <a:t>耶稣转过身来，看见他们跟着，就问：“你们要什么？”他们说：“</a:t>
            </a:r>
            <a:r>
              <a:rPr lang="zh-CN" altLang="en-US" dirty="0">
                <a:solidFill>
                  <a:srgbClr val="FFFF00"/>
                </a:solidFill>
                <a:latin typeface="+mj-lt"/>
                <a:ea typeface="DFKai-SB" panose="03000509000000000000" pitchFamily="65" charset="-120"/>
              </a:rPr>
              <a:t>拉比</a:t>
            </a:r>
            <a:r>
              <a:rPr lang="zh-CN" altLang="en-US" dirty="0">
                <a:latin typeface="+mj-lt"/>
                <a:ea typeface="DFKai-SB" panose="03000509000000000000" pitchFamily="65" charset="-120"/>
              </a:rPr>
              <a:t>，你在哪里住？”</a:t>
            </a:r>
            <a:r>
              <a:rPr lang="zh-CN" altLang="en-US" dirty="0">
                <a:solidFill>
                  <a:srgbClr val="FFFF00"/>
                </a:solidFill>
                <a:latin typeface="+mj-lt"/>
                <a:ea typeface="DFKai-SB" panose="03000509000000000000" pitchFamily="65" charset="-120"/>
              </a:rPr>
              <a:t>（“拉比”的意思就是“老师”。）</a:t>
            </a:r>
            <a:r>
              <a:rPr lang="en-US" altLang="zh-TW" dirty="0">
                <a:latin typeface="+mj-lt"/>
                <a:ea typeface="DFKai-SB" panose="03000509000000000000" pitchFamily="65" charset="-120"/>
              </a:rPr>
              <a:t>” (</a:t>
            </a:r>
            <a:r>
              <a:rPr lang="zh-TW" altLang="en-US" dirty="0">
                <a:latin typeface="+mj-lt"/>
                <a:ea typeface="DFKai-SB" panose="03000509000000000000" pitchFamily="65" charset="-120"/>
              </a:rPr>
              <a:t>约</a:t>
            </a:r>
            <a:r>
              <a:rPr lang="en-US" altLang="zh-TW" dirty="0">
                <a:latin typeface="+mj-lt"/>
                <a:ea typeface="DFKai-SB" panose="03000509000000000000" pitchFamily="65" charset="-120"/>
              </a:rPr>
              <a:t> 1:38)  </a:t>
            </a:r>
          </a:p>
          <a:p>
            <a:pPr marL="571500" lvl="1" indent="-342900" eaLnBrk="1" hangingPunct="1">
              <a:buFont typeface="Wingdings" pitchFamily="2" charset="2"/>
              <a:buChar char="q"/>
            </a:pPr>
            <a:r>
              <a:rPr lang="en-US" altLang="zh-TW" dirty="0">
                <a:latin typeface="+mj-lt"/>
                <a:ea typeface="DFKai-SB" panose="03000509000000000000" pitchFamily="65" charset="-120"/>
              </a:rPr>
              <a:t>“</a:t>
            </a:r>
            <a:r>
              <a:rPr lang="zh-CN" altLang="en-US" dirty="0">
                <a:latin typeface="+mj-lt"/>
                <a:ea typeface="DFKai-SB" panose="03000509000000000000" pitchFamily="65" charset="-120"/>
              </a:rPr>
              <a:t>他先找到自己的哥哥西门，告诉他：“我们遇见</a:t>
            </a:r>
            <a:r>
              <a:rPr lang="zh-CN" altLang="en-US" dirty="0">
                <a:solidFill>
                  <a:srgbClr val="FFFF00"/>
                </a:solidFill>
                <a:latin typeface="+mj-lt"/>
                <a:ea typeface="DFKai-SB" panose="03000509000000000000" pitchFamily="65" charset="-120"/>
              </a:rPr>
              <a:t>弥赛亚</a:t>
            </a:r>
            <a:r>
              <a:rPr lang="zh-CN" altLang="en-US" dirty="0">
                <a:latin typeface="+mj-lt"/>
                <a:ea typeface="DFKai-SB" panose="03000509000000000000" pitchFamily="65" charset="-120"/>
              </a:rPr>
              <a:t>了！”</a:t>
            </a:r>
            <a:r>
              <a:rPr lang="zh-CN" altLang="en-US" dirty="0">
                <a:solidFill>
                  <a:srgbClr val="FFFF00"/>
                </a:solidFill>
                <a:latin typeface="+mj-lt"/>
                <a:ea typeface="DFKai-SB" panose="03000509000000000000" pitchFamily="65" charset="-120"/>
              </a:rPr>
              <a:t>（“弥赛亚”的意思就是“基督”。）</a:t>
            </a:r>
            <a:r>
              <a:rPr lang="en-US" altLang="zh-TW" dirty="0">
                <a:latin typeface="+mj-lt"/>
                <a:ea typeface="DFKai-SB" panose="03000509000000000000" pitchFamily="65" charset="-120"/>
              </a:rPr>
              <a:t> (</a:t>
            </a:r>
            <a:r>
              <a:rPr lang="zh-TW" altLang="en-US" dirty="0">
                <a:latin typeface="+mj-lt"/>
                <a:ea typeface="DFKai-SB" panose="03000509000000000000" pitchFamily="65" charset="-120"/>
              </a:rPr>
              <a:t>约</a:t>
            </a:r>
            <a:r>
              <a:rPr lang="en-US" altLang="zh-TW" dirty="0">
                <a:latin typeface="+mj-lt"/>
                <a:ea typeface="DFKai-SB" panose="03000509000000000000" pitchFamily="65" charset="-120"/>
              </a:rPr>
              <a:t> 1:41) </a:t>
            </a:r>
            <a:endParaRPr lang="en-US" altLang="zh-TW" dirty="0">
              <a:solidFill>
                <a:srgbClr val="FFFF00"/>
              </a:solidFill>
              <a:latin typeface="+mj-lt"/>
              <a:ea typeface="DFKai-SB" panose="03000509000000000000" pitchFamily="65" charset="-120"/>
            </a:endParaRPr>
          </a:p>
          <a:p>
            <a:pPr marL="571500" lvl="1" indent="-342900" eaLnBrk="1" hangingPunct="1">
              <a:buFont typeface="Wingdings" pitchFamily="2" charset="2"/>
              <a:buChar char="q"/>
            </a:pPr>
            <a:r>
              <a:rPr lang="zh-CN" altLang="en-US" dirty="0">
                <a:latin typeface="+mj-lt"/>
                <a:ea typeface="DFKai-SB" panose="03000509000000000000" pitchFamily="65" charset="-120"/>
              </a:rPr>
              <a:t>安得烈就带他到耶稣那里。耶稣定睛看着他，说：“你是约翰的儿子西门，你要称为矶法。”</a:t>
            </a:r>
            <a:r>
              <a:rPr lang="zh-CN" altLang="en-US" dirty="0">
                <a:solidFill>
                  <a:srgbClr val="FFFF00"/>
                </a:solidFill>
                <a:latin typeface="+mj-lt"/>
                <a:ea typeface="DFKai-SB" panose="03000509000000000000" pitchFamily="65" charset="-120"/>
              </a:rPr>
              <a:t>（“矶法”翻译出来就是“彼得”。）</a:t>
            </a:r>
            <a:r>
              <a:rPr lang="en-US" altLang="zh-TW" dirty="0">
                <a:latin typeface="+mj-lt"/>
                <a:ea typeface="DFKai-SB" panose="03000509000000000000" pitchFamily="65" charset="-120"/>
              </a:rPr>
              <a:t>”  (</a:t>
            </a:r>
            <a:r>
              <a:rPr lang="zh-TW" altLang="en-US" dirty="0">
                <a:latin typeface="+mj-lt"/>
                <a:ea typeface="DFKai-SB" panose="03000509000000000000" pitchFamily="65" charset="-120"/>
              </a:rPr>
              <a:t>约</a:t>
            </a:r>
            <a:r>
              <a:rPr lang="en-US" altLang="zh-TW" dirty="0">
                <a:latin typeface="+mj-lt"/>
                <a:ea typeface="DFKai-SB" panose="03000509000000000000" pitchFamily="65" charset="-120"/>
              </a:rPr>
              <a:t> 1:42)   </a:t>
            </a:r>
          </a:p>
        </p:txBody>
      </p:sp>
      <p:sp>
        <p:nvSpPr>
          <p:cNvPr id="6" name="Rectangle 2">
            <a:extLst>
              <a:ext uri="{FF2B5EF4-FFF2-40B4-BE49-F238E27FC236}">
                <a16:creationId xmlns:a16="http://schemas.microsoft.com/office/drawing/2014/main" id="{DE82145F-618A-44AD-BE0C-F774F7493B75}"/>
              </a:ext>
            </a:extLst>
          </p:cNvPr>
          <p:cNvSpPr txBox="1">
            <a:spLocks noChangeArrowheads="1"/>
          </p:cNvSpPr>
          <p:nvPr/>
        </p:nvSpPr>
        <p:spPr bwMode="auto">
          <a:xfrm>
            <a:off x="251618" y="8858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kumimoji="0" lang="zh-CN" altLang="en-US" b="0" i="0" u="none" strike="noStrike" kern="1200" cap="none" spc="0" normalizeH="0" baseline="0" noProof="0" dirty="0">
                <a:ln>
                  <a:noFill/>
                </a:ln>
                <a:solidFill>
                  <a:srgbClr val="FFFFFF"/>
                </a:solidFill>
                <a:effectLst/>
                <a:uLnTx/>
                <a:uFillTx/>
                <a:latin typeface="+mj-lt"/>
                <a:ea typeface="DFKai-SB" panose="03000509000000000000" pitchFamily="65" charset="-120"/>
                <a:cs typeface="Arial" charset="0"/>
              </a:rPr>
              <a:t>解释圣经的圣经根据</a:t>
            </a:r>
            <a:r>
              <a:rPr kumimoji="0" lang="en-US" altLang="zh-CN" b="0" i="0" u="none" strike="noStrike" kern="1200" cap="none" spc="0" normalizeH="0" baseline="0" noProof="0" dirty="0">
                <a:ln>
                  <a:noFill/>
                </a:ln>
                <a:solidFill>
                  <a:srgbClr val="FFFFFF"/>
                </a:solidFill>
                <a:effectLst/>
                <a:uLnTx/>
                <a:uFillTx/>
                <a:latin typeface="+mj-lt"/>
                <a:ea typeface="DFKai-SB" panose="03000509000000000000" pitchFamily="65" charset="-120"/>
                <a:cs typeface="Arial" charset="0"/>
              </a:rPr>
              <a:t>-3</a:t>
            </a:r>
          </a:p>
        </p:txBody>
      </p:sp>
    </p:spTree>
    <p:extLst>
      <p:ext uri="{BB962C8B-B14F-4D97-AF65-F5344CB8AC3E}">
        <p14:creationId xmlns:p14="http://schemas.microsoft.com/office/powerpoint/2010/main" val="302653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anim calcmode="lin" valueType="num">
                                      <p:cBhvr additive="base">
                                        <p:cTn id="7"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animEffect transition="in" filter="fade">
                                      <p:cBhvr>
                                        <p:cTn id="13" dur="1000"/>
                                        <p:tgtEl>
                                          <p:spTgt spid="15363">
                                            <p:txEl>
                                              <p:pRg st="4" end="4"/>
                                            </p:txEl>
                                          </p:spTgt>
                                        </p:tgtEl>
                                      </p:cBhvr>
                                    </p:animEffect>
                                    <p:anim calcmode="lin" valueType="num">
                                      <p:cBhvr>
                                        <p:cTn id="14"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15"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5363">
                                            <p:txEl>
                                              <p:pRg st="5" end="5"/>
                                            </p:txEl>
                                          </p:spTgt>
                                        </p:tgtEl>
                                        <p:attrNameLst>
                                          <p:attrName>style.visibility</p:attrName>
                                        </p:attrNameLst>
                                      </p:cBhvr>
                                      <p:to>
                                        <p:strVal val="visible"/>
                                      </p:to>
                                    </p:set>
                                    <p:animEffect transition="in" filter="fade">
                                      <p:cBhvr>
                                        <p:cTn id="20" dur="1000"/>
                                        <p:tgtEl>
                                          <p:spTgt spid="15363">
                                            <p:txEl>
                                              <p:pRg st="5" end="5"/>
                                            </p:txEl>
                                          </p:spTgt>
                                        </p:tgtEl>
                                      </p:cBhvr>
                                    </p:animEffect>
                                    <p:anim calcmode="lin" valueType="num">
                                      <p:cBhvr>
                                        <p:cTn id="21" dur="10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p:cTn id="22" dur="1000" fill="hold"/>
                                        <p:tgtEl>
                                          <p:spTgt spid="1536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4"/>
          <p:cNvSpPr>
            <a:spLocks noGrp="1" noChangeArrowheads="1"/>
          </p:cNvSpPr>
          <p:nvPr>
            <p:ph type="sldNum" sz="quarter" idx="12"/>
          </p:nvPr>
        </p:nvSpPr>
        <p:spPr/>
        <p:txBody>
          <a:bodyPr/>
          <a:lstStyle/>
          <a:p>
            <a:pPr>
              <a:defRPr/>
            </a:pPr>
            <a:fld id="{ECF2AF39-1EEF-40EB-B8F4-2E77BD076C35}" type="slidenum">
              <a:rPr lang="en-US"/>
              <a:pPr>
                <a:defRPr/>
              </a:pPr>
              <a:t>9</a:t>
            </a:fld>
            <a:endParaRPr lang="en-US" dirty="0"/>
          </a:p>
        </p:txBody>
      </p:sp>
      <p:sp>
        <p:nvSpPr>
          <p:cNvPr id="3" name="Rectangle 14"/>
          <p:cNvSpPr txBox="1">
            <a:spLocks noGrp="1" noChangeArrowheads="1"/>
          </p:cNvSpPr>
          <p:nvPr/>
        </p:nvSpPr>
        <p:spPr bwMode="auto">
          <a:xfrm>
            <a:off x="6553200" y="6248400"/>
            <a:ext cx="2133600" cy="457200"/>
          </a:xfrm>
          <a:prstGeom prst="rect">
            <a:avLst/>
          </a:prstGeom>
          <a:noFill/>
          <a:ln>
            <a:miter lim="800000"/>
            <a:headEnd/>
            <a:tailEnd/>
          </a:ln>
        </p:spPr>
        <p:txBody>
          <a:bodyPr/>
          <a:lstStyle/>
          <a:p>
            <a:pPr algn="r">
              <a:defRPr/>
            </a:pPr>
            <a:fld id="{FB8CA056-9B12-4FD7-84B8-AD2EB78F88D4}" type="slidenum">
              <a:rPr lang="en-US" sz="1200">
                <a:latin typeface="+mn-lt"/>
                <a:cs typeface="+mn-cs"/>
              </a:rPr>
              <a:pPr algn="r">
                <a:defRPr/>
              </a:pPr>
              <a:t>9</a:t>
            </a:fld>
            <a:endParaRPr lang="en-US" sz="1200" dirty="0">
              <a:latin typeface="+mn-lt"/>
              <a:cs typeface="+mn-cs"/>
            </a:endParaRPr>
          </a:p>
        </p:txBody>
      </p:sp>
      <p:sp>
        <p:nvSpPr>
          <p:cNvPr id="15363" name="Rectangle 3"/>
          <p:cNvSpPr>
            <a:spLocks noGrp="1" noChangeArrowheads="1"/>
          </p:cNvSpPr>
          <p:nvPr>
            <p:ph type="subTitle" idx="1"/>
          </p:nvPr>
        </p:nvSpPr>
        <p:spPr>
          <a:xfrm>
            <a:off x="-17790" y="733509"/>
            <a:ext cx="9144000" cy="6136367"/>
          </a:xfrm>
        </p:spPr>
        <p:txBody>
          <a:bodyPr lIns="92075" tIns="46038" rIns="92075" bIns="46038"/>
          <a:lstStyle/>
          <a:p>
            <a:pPr marL="285750" indent="-285750" algn="l" eaLnBrk="1" hangingPunct="1">
              <a:buFont typeface="Arial" pitchFamily="34" charset="0"/>
              <a:buChar char="•"/>
            </a:pPr>
            <a:r>
              <a:rPr lang="en-US" altLang="zh-CN" sz="2400" dirty="0">
                <a:latin typeface="+mj-lt"/>
                <a:ea typeface="DFKai-SB" panose="03000509000000000000" pitchFamily="65" charset="-120"/>
              </a:rPr>
              <a:t>“</a:t>
            </a:r>
            <a:r>
              <a:rPr lang="zh-CN" altLang="en-US" sz="2400" dirty="0">
                <a:latin typeface="+mj-lt"/>
                <a:ea typeface="DFKai-SB" panose="03000509000000000000" pitchFamily="65" charset="-120"/>
              </a:rPr>
              <a:t>圣经”是指圣经</a:t>
            </a:r>
            <a:r>
              <a:rPr lang="zh-CN" altLang="en-US" sz="2400" u="sng" dirty="0">
                <a:solidFill>
                  <a:srgbClr val="FFFF00"/>
                </a:solidFill>
                <a:latin typeface="+mj-lt"/>
                <a:ea typeface="DFKai-SB" panose="03000509000000000000" pitchFamily="65" charset="-120"/>
              </a:rPr>
              <a:t>原始手稿</a:t>
            </a:r>
            <a:r>
              <a:rPr lang="zh-CN" altLang="en-US" sz="2400" dirty="0">
                <a:latin typeface="+mj-lt"/>
                <a:ea typeface="DFKai-SB" panose="03000509000000000000" pitchFamily="65" charset="-120"/>
              </a:rPr>
              <a:t>。 我们读的</a:t>
            </a:r>
            <a:r>
              <a:rPr lang="zh-CN" altLang="en-US" sz="2400" dirty="0">
                <a:ea typeface="DFKai-SB" panose="03000509000000000000" pitchFamily="65" charset="-120"/>
              </a:rPr>
              <a:t>（中文或英文）</a:t>
            </a:r>
            <a:r>
              <a:rPr lang="zh-CN" altLang="en-US" sz="2400" dirty="0">
                <a:latin typeface="+mj-lt"/>
                <a:ea typeface="DFKai-SB" panose="03000509000000000000" pitchFamily="65" charset="-120"/>
              </a:rPr>
              <a:t>是原始文本的“</a:t>
            </a:r>
            <a:r>
              <a:rPr lang="zh-CN" altLang="en-US" sz="2400" dirty="0">
                <a:solidFill>
                  <a:srgbClr val="FFFF00"/>
                </a:solidFill>
                <a:latin typeface="+mj-lt"/>
                <a:ea typeface="DFKai-SB" panose="03000509000000000000" pitchFamily="65" charset="-120"/>
              </a:rPr>
              <a:t>翻译</a:t>
            </a:r>
            <a:r>
              <a:rPr lang="zh-CN" altLang="en-US" sz="2400" dirty="0">
                <a:latin typeface="+mj-lt"/>
                <a:ea typeface="DFKai-SB" panose="03000509000000000000" pitchFamily="65" charset="-120"/>
              </a:rPr>
              <a:t>” ！ 因此，</a:t>
            </a:r>
            <a:r>
              <a:rPr lang="zh-CN" altLang="en-US" sz="2400" dirty="0">
                <a:solidFill>
                  <a:srgbClr val="FFC000"/>
                </a:solidFill>
                <a:latin typeface="+mj-lt"/>
                <a:ea typeface="DFKai-SB" panose="03000509000000000000" pitchFamily="65" charset="-120"/>
              </a:rPr>
              <a:t>“</a:t>
            </a:r>
            <a:r>
              <a:rPr lang="zh-CN" altLang="en-US" sz="2400" u="sng" dirty="0">
                <a:solidFill>
                  <a:srgbClr val="FFC000"/>
                </a:solidFill>
                <a:latin typeface="+mj-lt"/>
                <a:ea typeface="DFKai-SB" panose="03000509000000000000" pitchFamily="65" charset="-120"/>
              </a:rPr>
              <a:t>圣经无误”的教义只适用于原文</a:t>
            </a:r>
            <a:r>
              <a:rPr lang="zh-CN" altLang="en-US" sz="2400" dirty="0">
                <a:solidFill>
                  <a:srgbClr val="FFFF00"/>
                </a:solidFill>
                <a:latin typeface="+mj-lt"/>
                <a:ea typeface="DFKai-SB" panose="03000509000000000000" pitchFamily="65" charset="-120"/>
              </a:rPr>
              <a:t>，而</a:t>
            </a:r>
            <a:r>
              <a:rPr lang="zh-CN" altLang="en-US" sz="2400" u="sng" dirty="0">
                <a:solidFill>
                  <a:srgbClr val="FFC000"/>
                </a:solidFill>
                <a:latin typeface="+mj-lt"/>
                <a:ea typeface="DFKai-SB" panose="03000509000000000000" pitchFamily="65" charset="-120"/>
              </a:rPr>
              <a:t>不是翻译</a:t>
            </a:r>
            <a:r>
              <a:rPr lang="zh-CN" altLang="en-US" sz="2400" u="sng" dirty="0">
                <a:solidFill>
                  <a:srgbClr val="FFC000"/>
                </a:solidFill>
                <a:ea typeface="DFKai-SB" panose="03000509000000000000" pitchFamily="65" charset="-120"/>
              </a:rPr>
              <a:t>版本</a:t>
            </a:r>
            <a:r>
              <a:rPr lang="zh-CN" altLang="en-US" sz="2400" dirty="0">
                <a:latin typeface="+mj-lt"/>
                <a:ea typeface="DFKai-SB" panose="03000509000000000000" pitchFamily="65" charset="-120"/>
              </a:rPr>
              <a:t>。</a:t>
            </a:r>
            <a:endParaRPr lang="en-US" altLang="zh-TW" sz="2400" dirty="0">
              <a:latin typeface="+mj-lt"/>
              <a:ea typeface="DFKai-SB" panose="03000509000000000000" pitchFamily="65" charset="-120"/>
            </a:endParaRPr>
          </a:p>
          <a:p>
            <a:pPr marL="285750" indent="-285750" algn="l" eaLnBrk="1" hangingPunct="1">
              <a:buFont typeface="Arial" pitchFamily="34" charset="0"/>
              <a:buChar char="•"/>
            </a:pPr>
            <a:endParaRPr lang="en-US" altLang="zh-TW" sz="1000" dirty="0">
              <a:latin typeface="+mj-lt"/>
              <a:ea typeface="DFKai-SB" panose="03000509000000000000" pitchFamily="65" charset="-120"/>
            </a:endParaRPr>
          </a:p>
          <a:p>
            <a:pPr marL="285750" indent="-285750" algn="l" eaLnBrk="1" hangingPunct="1">
              <a:buFont typeface="Arial" pitchFamily="34" charset="0"/>
              <a:buChar char="•"/>
            </a:pPr>
            <a:r>
              <a:rPr lang="zh-CN" altLang="en-US" sz="2400" dirty="0">
                <a:latin typeface="+mj-lt"/>
                <a:ea typeface="DFKai-SB" panose="03000509000000000000" pitchFamily="65" charset="-120"/>
              </a:rPr>
              <a:t>我们需要有新的翻译版本，是因为</a:t>
            </a:r>
            <a:r>
              <a:rPr lang="zh-CN" altLang="en-US" sz="2400" dirty="0">
                <a:solidFill>
                  <a:srgbClr val="FFFF00"/>
                </a:solidFill>
                <a:latin typeface="+mj-lt"/>
                <a:ea typeface="DFKai-SB" panose="03000509000000000000" pitchFamily="65" charset="-120"/>
              </a:rPr>
              <a:t>我们的语言会随着时间而变化</a:t>
            </a:r>
            <a:r>
              <a:rPr lang="zh-CN" altLang="en-US" sz="2400" dirty="0">
                <a:latin typeface="+mj-lt"/>
                <a:ea typeface="DFKai-SB" panose="03000509000000000000" pitchFamily="65" charset="-120"/>
              </a:rPr>
              <a:t>。</a:t>
            </a:r>
            <a:endParaRPr lang="en-US" altLang="zh-TW" sz="2400" dirty="0">
              <a:latin typeface="+mj-lt"/>
              <a:ea typeface="DFKai-SB" panose="03000509000000000000" pitchFamily="65" charset="-120"/>
            </a:endParaRPr>
          </a:p>
          <a:p>
            <a:pPr marL="285750" indent="-285750" algn="l" eaLnBrk="1" hangingPunct="1">
              <a:buFont typeface="Arial" pitchFamily="34" charset="0"/>
              <a:buChar char="•"/>
            </a:pPr>
            <a:endParaRPr lang="en-US" altLang="zh-CN" sz="1000" dirty="0">
              <a:latin typeface="+mj-lt"/>
              <a:ea typeface="DFKai-SB" panose="03000509000000000000" pitchFamily="65" charset="-120"/>
            </a:endParaRPr>
          </a:p>
          <a:p>
            <a:pPr marL="285750" indent="-285750" algn="l" eaLnBrk="1" hangingPunct="1">
              <a:buFont typeface="Arial" pitchFamily="34" charset="0"/>
              <a:buChar char="•"/>
            </a:pPr>
            <a:r>
              <a:rPr lang="zh-CN" altLang="en-US" sz="2400" dirty="0">
                <a:latin typeface="+mj-lt"/>
                <a:ea typeface="DFKai-SB" panose="03000509000000000000" pitchFamily="65" charset="-120"/>
              </a:rPr>
              <a:t>通常每</a:t>
            </a:r>
            <a:r>
              <a:rPr lang="en-US" altLang="zh-CN" sz="2400" dirty="0">
                <a:latin typeface="+mj-lt"/>
                <a:ea typeface="DFKai-SB" panose="03000509000000000000" pitchFamily="65" charset="-120"/>
              </a:rPr>
              <a:t>20-30</a:t>
            </a:r>
            <a:r>
              <a:rPr lang="zh-CN" altLang="en-US" sz="2400" dirty="0">
                <a:latin typeface="+mj-lt"/>
                <a:ea typeface="DFKai-SB" panose="03000509000000000000" pitchFamily="65" charset="-120"/>
              </a:rPr>
              <a:t>年就会有一个英文的主要翻译本出现 。 </a:t>
            </a:r>
            <a:r>
              <a:rPr lang="en-US" altLang="zh-CN" sz="2400" dirty="0">
                <a:latin typeface="+mj-lt"/>
                <a:ea typeface="DFKai-SB" panose="03000509000000000000" pitchFamily="65" charset="-120"/>
              </a:rPr>
              <a:t>ESV (English Standard Version) </a:t>
            </a:r>
            <a:r>
              <a:rPr lang="zh-CN" altLang="en-US" sz="2400" dirty="0">
                <a:latin typeface="+mj-lt"/>
                <a:ea typeface="DFKai-SB" panose="03000509000000000000" pitchFamily="65" charset="-120"/>
              </a:rPr>
              <a:t>是最新和最好的英文翻译本。</a:t>
            </a:r>
            <a:endParaRPr lang="en-US" altLang="zh-CN" sz="2400" dirty="0">
              <a:latin typeface="+mj-lt"/>
              <a:ea typeface="DFKai-SB" panose="03000509000000000000" pitchFamily="65" charset="-120"/>
            </a:endParaRPr>
          </a:p>
          <a:p>
            <a:pPr marL="285750" indent="-285750" algn="l" eaLnBrk="1" hangingPunct="1">
              <a:buFont typeface="Arial" pitchFamily="34" charset="0"/>
              <a:buChar char="•"/>
            </a:pPr>
            <a:endParaRPr lang="en-US" altLang="zh-CN" sz="1000" dirty="0">
              <a:latin typeface="+mj-lt"/>
              <a:ea typeface="DFKai-SB" panose="03000509000000000000" pitchFamily="65" charset="-120"/>
            </a:endParaRPr>
          </a:p>
          <a:p>
            <a:pPr marL="285750" indent="-285750" algn="l" eaLnBrk="1" hangingPunct="1">
              <a:buFont typeface="Arial" pitchFamily="34" charset="0"/>
              <a:buChar char="•"/>
            </a:pPr>
            <a:r>
              <a:rPr lang="zh-CN" altLang="en-US" sz="2400" dirty="0">
                <a:latin typeface="+mj-lt"/>
                <a:ea typeface="DFKai-SB" panose="03000509000000000000" pitchFamily="65" charset="-120"/>
              </a:rPr>
              <a:t>最新的翻译版本结合了最新的</a:t>
            </a:r>
            <a:r>
              <a:rPr lang="zh-CN" altLang="en-US" sz="2400" u="sng" dirty="0">
                <a:solidFill>
                  <a:srgbClr val="FFC000"/>
                </a:solidFill>
                <a:latin typeface="+mj-lt"/>
                <a:ea typeface="DFKai-SB" panose="03000509000000000000" pitchFamily="65" charset="-120"/>
              </a:rPr>
              <a:t>圣经研究</a:t>
            </a:r>
            <a:r>
              <a:rPr lang="zh-CN" altLang="en-US" sz="2400" dirty="0">
                <a:latin typeface="+mj-lt"/>
                <a:ea typeface="DFKai-SB" panose="03000509000000000000" pitchFamily="65" charset="-120"/>
              </a:rPr>
              <a:t>，</a:t>
            </a:r>
            <a:r>
              <a:rPr lang="zh-CN" altLang="en-US" sz="2400" u="sng" dirty="0">
                <a:solidFill>
                  <a:srgbClr val="FFC000"/>
                </a:solidFill>
                <a:latin typeface="+mj-lt"/>
                <a:ea typeface="DFKai-SB" panose="03000509000000000000" pitchFamily="65" charset="-120"/>
              </a:rPr>
              <a:t>语言学</a:t>
            </a:r>
            <a:r>
              <a:rPr lang="zh-CN" altLang="en-US" sz="2400" dirty="0">
                <a:latin typeface="+mj-lt"/>
                <a:ea typeface="DFKai-SB" panose="03000509000000000000" pitchFamily="65" charset="-120"/>
              </a:rPr>
              <a:t>，</a:t>
            </a:r>
            <a:r>
              <a:rPr lang="zh-CN" altLang="en-US" sz="2400" u="sng" dirty="0">
                <a:solidFill>
                  <a:srgbClr val="FFC000"/>
                </a:solidFill>
                <a:latin typeface="+mj-lt"/>
                <a:ea typeface="DFKai-SB" panose="03000509000000000000" pitchFamily="65" charset="-120"/>
              </a:rPr>
              <a:t>历史文化背景</a:t>
            </a:r>
            <a:r>
              <a:rPr lang="en-US" altLang="zh-CN" sz="2400" u="sng" dirty="0">
                <a:solidFill>
                  <a:srgbClr val="FFC000"/>
                </a:solidFill>
                <a:latin typeface="+mj-lt"/>
                <a:ea typeface="DFKai-SB" panose="03000509000000000000" pitchFamily="65" charset="-120"/>
              </a:rPr>
              <a:t>(</a:t>
            </a:r>
            <a:r>
              <a:rPr lang="zh-TW" altLang="en-US" sz="2400" u="sng" dirty="0">
                <a:solidFill>
                  <a:srgbClr val="FFC000"/>
                </a:solidFill>
                <a:latin typeface="+mj-lt"/>
                <a:ea typeface="DFKai-SB" panose="03000509000000000000" pitchFamily="65" charset="-120"/>
              </a:rPr>
              <a:t>考古学</a:t>
            </a:r>
            <a:r>
              <a:rPr lang="en-US" altLang="zh-CN" sz="2400" u="sng" dirty="0">
                <a:solidFill>
                  <a:srgbClr val="FFC000"/>
                </a:solidFill>
                <a:latin typeface="+mj-lt"/>
                <a:ea typeface="DFKai-SB" panose="03000509000000000000" pitchFamily="65" charset="-120"/>
              </a:rPr>
              <a:t>)</a:t>
            </a:r>
            <a:r>
              <a:rPr lang="zh-CN" altLang="en-US" sz="2400" dirty="0">
                <a:latin typeface="+mj-lt"/>
                <a:ea typeface="DFKai-SB" panose="03000509000000000000" pitchFamily="65" charset="-120"/>
              </a:rPr>
              <a:t>等方面的发现。通常，</a:t>
            </a:r>
            <a:r>
              <a:rPr lang="zh-CN" altLang="en-US" sz="2400" dirty="0">
                <a:solidFill>
                  <a:srgbClr val="FFFF00"/>
                </a:solidFill>
                <a:latin typeface="+mj-lt"/>
                <a:ea typeface="DFKai-SB" panose="03000509000000000000" pitchFamily="65" charset="-120"/>
              </a:rPr>
              <a:t>较新的翻译版本会比旧的翻译要好</a:t>
            </a:r>
            <a:r>
              <a:rPr lang="zh-CN" altLang="en-US" sz="2400" dirty="0">
                <a:latin typeface="+mj-lt"/>
                <a:ea typeface="DFKai-SB" panose="03000509000000000000" pitchFamily="65" charset="-120"/>
              </a:rPr>
              <a:t>。</a:t>
            </a:r>
            <a:endParaRPr lang="en-US" altLang="zh-CN" sz="2400" dirty="0">
              <a:latin typeface="+mj-lt"/>
              <a:ea typeface="DFKai-SB" panose="03000509000000000000" pitchFamily="65" charset="-120"/>
            </a:endParaRPr>
          </a:p>
          <a:p>
            <a:pPr marL="285750" indent="-285750" algn="l" eaLnBrk="1" hangingPunct="1">
              <a:buFont typeface="Arial" pitchFamily="34" charset="0"/>
              <a:buChar char="•"/>
            </a:pPr>
            <a:endParaRPr lang="en-US" altLang="zh-CN" sz="1000" dirty="0">
              <a:latin typeface="+mj-lt"/>
              <a:ea typeface="DFKai-SB" panose="03000509000000000000" pitchFamily="65" charset="-120"/>
            </a:endParaRPr>
          </a:p>
          <a:p>
            <a:pPr marL="285750" indent="-285750" algn="l" eaLnBrk="1" hangingPunct="1">
              <a:buFont typeface="Arial" pitchFamily="34" charset="0"/>
              <a:buChar char="•"/>
            </a:pPr>
            <a:r>
              <a:rPr lang="zh-CN" altLang="en-US" sz="2400" dirty="0">
                <a:latin typeface="+mj-lt"/>
                <a:ea typeface="DFKai-SB" panose="03000509000000000000" pitchFamily="65" charset="-120"/>
              </a:rPr>
              <a:t>中文版</a:t>
            </a:r>
            <a:r>
              <a:rPr lang="zh-CN" altLang="en-US" sz="2400" dirty="0">
                <a:solidFill>
                  <a:srgbClr val="FFC000"/>
                </a:solidFill>
                <a:latin typeface="+mj-lt"/>
                <a:ea typeface="DFKai-SB" panose="03000509000000000000" pitchFamily="65" charset="-120"/>
              </a:rPr>
              <a:t>和合本 </a:t>
            </a:r>
            <a:r>
              <a:rPr lang="en-US" altLang="zh-CN" sz="2400" dirty="0">
                <a:solidFill>
                  <a:srgbClr val="FFC000"/>
                </a:solidFill>
                <a:latin typeface="+mj-lt"/>
                <a:ea typeface="DFKai-SB" panose="03000509000000000000" pitchFamily="65" charset="-120"/>
              </a:rPr>
              <a:t>(CUV)</a:t>
            </a:r>
            <a:r>
              <a:rPr lang="en-US" altLang="zh-CN" sz="2400" dirty="0">
                <a:solidFill>
                  <a:srgbClr val="FFFF00"/>
                </a:solidFill>
                <a:latin typeface="+mj-lt"/>
                <a:ea typeface="DFKai-SB" panose="03000509000000000000" pitchFamily="65" charset="-120"/>
              </a:rPr>
              <a:t> </a:t>
            </a:r>
            <a:r>
              <a:rPr lang="zh-TW" altLang="en-US" sz="2400" dirty="0">
                <a:solidFill>
                  <a:srgbClr val="FFFF00"/>
                </a:solidFill>
                <a:latin typeface="+mj-lt"/>
                <a:ea typeface="DFKai-SB" panose="03000509000000000000" pitchFamily="65" charset="-120"/>
              </a:rPr>
              <a:t>是</a:t>
            </a:r>
            <a:r>
              <a:rPr lang="zh-CN" altLang="en-US" sz="2400" dirty="0">
                <a:solidFill>
                  <a:srgbClr val="FFFF00"/>
                </a:solidFill>
                <a:latin typeface="+mj-lt"/>
                <a:ea typeface="DFKai-SB" panose="03000509000000000000" pitchFamily="65" charset="-120"/>
              </a:rPr>
              <a:t>于</a:t>
            </a:r>
            <a:r>
              <a:rPr lang="en-US" altLang="zh-CN" sz="2400" dirty="0">
                <a:solidFill>
                  <a:srgbClr val="FFFF00"/>
                </a:solidFill>
                <a:latin typeface="+mj-lt"/>
                <a:ea typeface="DFKai-SB" panose="03000509000000000000" pitchFamily="65" charset="-120"/>
              </a:rPr>
              <a:t>1919</a:t>
            </a:r>
            <a:r>
              <a:rPr lang="zh-CN" altLang="en-US" sz="2400" dirty="0">
                <a:solidFill>
                  <a:srgbClr val="FFFF00"/>
                </a:solidFill>
                <a:latin typeface="+mj-lt"/>
                <a:ea typeface="DFKai-SB" panose="03000509000000000000" pitchFamily="65" charset="-120"/>
              </a:rPr>
              <a:t>年在</a:t>
            </a:r>
            <a:r>
              <a:rPr lang="en-US" altLang="zh-CN" sz="2400" dirty="0">
                <a:solidFill>
                  <a:srgbClr val="FFFF00"/>
                </a:solidFill>
                <a:latin typeface="+mj-lt"/>
                <a:ea typeface="DFKai-SB" panose="03000509000000000000" pitchFamily="65" charset="-120"/>
              </a:rPr>
              <a:t> “</a:t>
            </a:r>
            <a:r>
              <a:rPr lang="zh-CN" altLang="en-US" sz="2400" dirty="0">
                <a:solidFill>
                  <a:srgbClr val="FFFF00"/>
                </a:solidFill>
                <a:latin typeface="+mj-lt"/>
                <a:ea typeface="DFKai-SB" panose="03000509000000000000" pitchFamily="65" charset="-120"/>
              </a:rPr>
              <a:t>白话文运动</a:t>
            </a:r>
            <a:r>
              <a:rPr lang="en-US" altLang="zh-CN" sz="2400" dirty="0">
                <a:solidFill>
                  <a:srgbClr val="FFFF00"/>
                </a:solidFill>
                <a:latin typeface="+mj-lt"/>
                <a:ea typeface="DFKai-SB" panose="03000509000000000000" pitchFamily="65" charset="-120"/>
              </a:rPr>
              <a:t>” </a:t>
            </a:r>
            <a:r>
              <a:rPr lang="zh-CN" altLang="en-US" sz="2400" dirty="0">
                <a:solidFill>
                  <a:srgbClr val="FFFF00"/>
                </a:solidFill>
                <a:latin typeface="+mj-lt"/>
                <a:ea typeface="DFKai-SB" panose="03000509000000000000" pitchFamily="65" charset="-120"/>
              </a:rPr>
              <a:t>初期时出版</a:t>
            </a:r>
            <a:r>
              <a:rPr lang="zh-CN" altLang="en-US" sz="2400" dirty="0">
                <a:latin typeface="+mj-lt"/>
                <a:ea typeface="DFKai-SB" panose="03000509000000000000" pitchFamily="65" charset="-120"/>
              </a:rPr>
              <a:t>。 它是由</a:t>
            </a:r>
            <a:r>
              <a:rPr lang="zh-CN" altLang="en-US" sz="2400" dirty="0">
                <a:solidFill>
                  <a:srgbClr val="FFFF00"/>
                </a:solidFill>
                <a:latin typeface="+mj-lt"/>
                <a:ea typeface="DFKai-SB" panose="03000509000000000000" pitchFamily="65" charset="-120"/>
              </a:rPr>
              <a:t>学</a:t>
            </a:r>
            <a:r>
              <a:rPr lang="zh-CN" altLang="en-US" sz="2400" dirty="0">
                <a:solidFill>
                  <a:srgbClr val="FFFF00"/>
                </a:solidFill>
                <a:ea typeface="DFKai-SB" panose="03000509000000000000" pitchFamily="65" charset="-120"/>
              </a:rPr>
              <a:t>了</a:t>
            </a:r>
            <a:r>
              <a:rPr lang="zh-CN" altLang="en-US" sz="2400" dirty="0">
                <a:solidFill>
                  <a:srgbClr val="FFFF00"/>
                </a:solidFill>
                <a:latin typeface="+mj-lt"/>
                <a:ea typeface="DFKai-SB" panose="03000509000000000000" pitchFamily="65" charset="-120"/>
              </a:rPr>
              <a:t>中文的外国传教士翻译的</a:t>
            </a:r>
            <a:r>
              <a:rPr lang="zh-CN" altLang="en-US" sz="2400" dirty="0">
                <a:latin typeface="+mj-lt"/>
                <a:ea typeface="DFKai-SB" panose="03000509000000000000" pitchFamily="65" charset="-120"/>
              </a:rPr>
              <a:t>。</a:t>
            </a:r>
            <a:r>
              <a:rPr lang="zh-CN" altLang="en-US" sz="2400" dirty="0">
                <a:solidFill>
                  <a:srgbClr val="FFC000"/>
                </a:solidFill>
                <a:latin typeface="+mj-lt"/>
                <a:ea typeface="DFKai-SB" panose="03000509000000000000" pitchFamily="65" charset="-120"/>
              </a:rPr>
              <a:t>新译本（</a:t>
            </a:r>
            <a:r>
              <a:rPr lang="en-US" altLang="zh-CN" sz="2400" dirty="0">
                <a:solidFill>
                  <a:srgbClr val="FFC000"/>
                </a:solidFill>
                <a:latin typeface="+mj-lt"/>
                <a:ea typeface="DFKai-SB" panose="03000509000000000000" pitchFamily="65" charset="-120"/>
              </a:rPr>
              <a:t>CNV</a:t>
            </a:r>
            <a:r>
              <a:rPr lang="zh-CN" altLang="en-US" sz="2400" dirty="0">
                <a:solidFill>
                  <a:srgbClr val="FFC000"/>
                </a:solidFill>
                <a:latin typeface="+mj-lt"/>
                <a:ea typeface="DFKai-SB" panose="03000509000000000000" pitchFamily="65" charset="-120"/>
              </a:rPr>
              <a:t>）</a:t>
            </a:r>
            <a:r>
              <a:rPr lang="zh-CN" altLang="en-US" sz="2400" dirty="0">
                <a:latin typeface="+mj-lt"/>
                <a:ea typeface="DFKai-SB" panose="03000509000000000000" pitchFamily="65" charset="-120"/>
              </a:rPr>
              <a:t>于</a:t>
            </a:r>
            <a:r>
              <a:rPr lang="en-US" altLang="zh-CN" sz="2400" dirty="0">
                <a:latin typeface="+mj-lt"/>
                <a:ea typeface="DFKai-SB" panose="03000509000000000000" pitchFamily="65" charset="-120"/>
              </a:rPr>
              <a:t>1992</a:t>
            </a:r>
            <a:r>
              <a:rPr lang="zh-CN" altLang="en-US" sz="2400" dirty="0">
                <a:latin typeface="+mj-lt"/>
                <a:ea typeface="DFKai-SB" panose="03000509000000000000" pitchFamily="65" charset="-120"/>
              </a:rPr>
              <a:t>年问世</a:t>
            </a:r>
            <a:r>
              <a:rPr lang="en-US" altLang="zh-CN" sz="2400" dirty="0">
                <a:latin typeface="+mj-lt"/>
                <a:ea typeface="DFKai-SB" panose="03000509000000000000" pitchFamily="65" charset="-120"/>
              </a:rPr>
              <a:t>. </a:t>
            </a:r>
            <a:r>
              <a:rPr lang="zh-CN" altLang="en-US" sz="2400" dirty="0">
                <a:ea typeface="DFKai-SB" panose="03000509000000000000" pitchFamily="65" charset="-120"/>
              </a:rPr>
              <a:t>它是</a:t>
            </a:r>
            <a:r>
              <a:rPr lang="zh-CN" altLang="en-US" sz="2400" dirty="0">
                <a:solidFill>
                  <a:srgbClr val="FFFF00"/>
                </a:solidFill>
                <a:latin typeface="+mj-lt"/>
                <a:ea typeface="DFKai-SB" panose="03000509000000000000" pitchFamily="65" charset="-120"/>
              </a:rPr>
              <a:t>由一群中国圣经学者翻译</a:t>
            </a:r>
            <a:r>
              <a:rPr lang="zh-CN" altLang="en-US" sz="2400" dirty="0">
                <a:solidFill>
                  <a:srgbClr val="FFFF00"/>
                </a:solidFill>
                <a:ea typeface="DFKai-SB" panose="03000509000000000000" pitchFamily="65" charset="-120"/>
              </a:rPr>
              <a:t>的</a:t>
            </a:r>
            <a:r>
              <a:rPr lang="en-US" altLang="zh-CN" sz="2400" dirty="0">
                <a:latin typeface="+mj-lt"/>
                <a:ea typeface="DFKai-SB" panose="03000509000000000000" pitchFamily="65" charset="-120"/>
              </a:rPr>
              <a:t>. </a:t>
            </a:r>
            <a:r>
              <a:rPr lang="zh-TW" altLang="en-US" sz="2400" dirty="0">
                <a:latin typeface="+mj-lt"/>
                <a:ea typeface="DFKai-SB" panose="03000509000000000000" pitchFamily="65" charset="-120"/>
              </a:rPr>
              <a:t>但</a:t>
            </a:r>
            <a:r>
              <a:rPr lang="zh-CN" altLang="en-US" sz="2400" dirty="0">
                <a:latin typeface="+mj-lt"/>
                <a:ea typeface="DFKai-SB" panose="03000509000000000000" pitchFamily="65" charset="-120"/>
              </a:rPr>
              <a:t>新译本也急需更新 </a:t>
            </a:r>
            <a:r>
              <a:rPr lang="en-US" altLang="zh-CN" sz="2400" dirty="0">
                <a:latin typeface="+mj-lt"/>
                <a:ea typeface="DFKai-SB" panose="03000509000000000000" pitchFamily="65" charset="-120"/>
              </a:rPr>
              <a:t>(</a:t>
            </a:r>
            <a:r>
              <a:rPr lang="zh-TW" altLang="en-US" sz="2400" dirty="0">
                <a:latin typeface="+mj-lt"/>
                <a:ea typeface="DFKai-SB" panose="03000509000000000000" pitchFamily="65" charset="-120"/>
              </a:rPr>
              <a:t>因为它已经</a:t>
            </a:r>
            <a:r>
              <a:rPr lang="en-US" altLang="zh-TW" sz="2400" dirty="0">
                <a:latin typeface="+mj-lt"/>
                <a:ea typeface="DFKai-SB" panose="03000509000000000000" pitchFamily="65" charset="-120"/>
              </a:rPr>
              <a:t>32</a:t>
            </a:r>
            <a:r>
              <a:rPr lang="zh-TW" altLang="en-US" sz="2400" dirty="0">
                <a:latin typeface="+mj-lt"/>
                <a:ea typeface="DFKai-SB" panose="03000509000000000000" pitchFamily="65" charset="-120"/>
              </a:rPr>
              <a:t>岁了！</a:t>
            </a:r>
            <a:r>
              <a:rPr lang="en-US" altLang="zh-CN" sz="2400" dirty="0">
                <a:latin typeface="+mj-lt"/>
                <a:ea typeface="DFKai-SB" panose="03000509000000000000" pitchFamily="65" charset="-120"/>
              </a:rPr>
              <a:t>)</a:t>
            </a:r>
            <a:r>
              <a:rPr lang="zh-CN" altLang="en-US" sz="2400" dirty="0">
                <a:latin typeface="+mj-lt"/>
                <a:ea typeface="DFKai-SB" panose="03000509000000000000" pitchFamily="65" charset="-120"/>
              </a:rPr>
              <a:t>。</a:t>
            </a:r>
            <a:endParaRPr lang="en-US" altLang="zh-TW" sz="2400" dirty="0">
              <a:latin typeface="+mj-lt"/>
              <a:ea typeface="DFKai-SB" panose="03000509000000000000" pitchFamily="65" charset="-120"/>
            </a:endParaRPr>
          </a:p>
        </p:txBody>
      </p:sp>
      <p:sp>
        <p:nvSpPr>
          <p:cNvPr id="5" name="Rectangle 2"/>
          <p:cNvSpPr txBox="1">
            <a:spLocks noChangeArrowheads="1"/>
          </p:cNvSpPr>
          <p:nvPr/>
        </p:nvSpPr>
        <p:spPr bwMode="auto">
          <a:xfrm>
            <a:off x="308971" y="60960"/>
            <a:ext cx="8640763" cy="48772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chemeClr val="hlink"/>
              </a:buClr>
              <a:buSzPct val="75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a:lstStyle>
          <a:p>
            <a:pPr eaLnBrk="1" hangingPunct="1">
              <a:lnSpc>
                <a:spcPct val="80000"/>
              </a:lnSpc>
            </a:pPr>
            <a:r>
              <a:rPr lang="zh-CN" altLang="en-US" dirty="0">
                <a:latin typeface="+mj-lt"/>
                <a:ea typeface="DFKai-SB" panose="03000509000000000000" pitchFamily="65" charset="-120"/>
              </a:rPr>
              <a:t>翻译本之间的区别 </a:t>
            </a:r>
            <a:r>
              <a:rPr lang="en-US" altLang="zh-CN" dirty="0">
                <a:latin typeface="+mj-lt"/>
                <a:ea typeface="DFKai-SB" panose="03000509000000000000" pitchFamily="65" charset="-120"/>
              </a:rPr>
              <a:t>- 1</a:t>
            </a:r>
            <a:endParaRPr lang="en-US" dirty="0">
              <a:latin typeface="+mj-lt"/>
              <a:ea typeface="DFKai-SB" panose="03000509000000000000" pitchFamily="65" charset="-120"/>
            </a:endParaRPr>
          </a:p>
        </p:txBody>
      </p:sp>
    </p:spTree>
    <p:extLst>
      <p:ext uri="{BB962C8B-B14F-4D97-AF65-F5344CB8AC3E}">
        <p14:creationId xmlns:p14="http://schemas.microsoft.com/office/powerpoint/2010/main" val="38336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animEffect transition="in" filter="fade">
                                      <p:cBhvr>
                                        <p:cTn id="7" dur="1000"/>
                                        <p:tgtEl>
                                          <p:spTgt spid="15363">
                                            <p:txEl>
                                              <p:pRg st="2" end="2"/>
                                            </p:txEl>
                                          </p:spTgt>
                                        </p:tgtEl>
                                      </p:cBhvr>
                                    </p:animEffect>
                                    <p:anim calcmode="lin" valueType="num">
                                      <p:cBhvr>
                                        <p:cTn id="8"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5363">
                                            <p:txEl>
                                              <p:pRg st="4" end="4"/>
                                            </p:txEl>
                                          </p:spTgt>
                                        </p:tgtEl>
                                        <p:attrNameLst>
                                          <p:attrName>style.visibility</p:attrName>
                                        </p:attrNameLst>
                                      </p:cBhvr>
                                      <p:to>
                                        <p:strVal val="visible"/>
                                      </p:to>
                                    </p:set>
                                    <p:anim calcmode="lin" valueType="num">
                                      <p:cBhvr additive="base">
                                        <p:cTn id="14"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5363">
                                            <p:txEl>
                                              <p:pRg st="6" end="6"/>
                                            </p:txEl>
                                          </p:spTgt>
                                        </p:tgtEl>
                                        <p:attrNameLst>
                                          <p:attrName>style.visibility</p:attrName>
                                        </p:attrNameLst>
                                      </p:cBhvr>
                                      <p:to>
                                        <p:strVal val="visible"/>
                                      </p:to>
                                    </p:set>
                                    <p:animEffect transition="in" filter="fade">
                                      <p:cBhvr>
                                        <p:cTn id="20" dur="1000"/>
                                        <p:tgtEl>
                                          <p:spTgt spid="15363">
                                            <p:txEl>
                                              <p:pRg st="6" end="6"/>
                                            </p:txEl>
                                          </p:spTgt>
                                        </p:tgtEl>
                                      </p:cBhvr>
                                    </p:animEffect>
                                    <p:anim calcmode="lin" valueType="num">
                                      <p:cBhvr>
                                        <p:cTn id="21"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22"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5363">
                                            <p:txEl>
                                              <p:pRg st="8" end="8"/>
                                            </p:txEl>
                                          </p:spTgt>
                                        </p:tgtEl>
                                        <p:attrNameLst>
                                          <p:attrName>style.visibility</p:attrName>
                                        </p:attrNameLst>
                                      </p:cBhvr>
                                      <p:to>
                                        <p:strVal val="visible"/>
                                      </p:to>
                                    </p:set>
                                    <p:animEffect transition="in" filter="fade">
                                      <p:cBhvr>
                                        <p:cTn id="27" dur="1000"/>
                                        <p:tgtEl>
                                          <p:spTgt spid="15363">
                                            <p:txEl>
                                              <p:pRg st="8" end="8"/>
                                            </p:txEl>
                                          </p:spTgt>
                                        </p:tgtEl>
                                      </p:cBhvr>
                                    </p:animEffect>
                                    <p:anim calcmode="lin" valueType="num">
                                      <p:cBhvr>
                                        <p:cTn id="28" dur="1000" fill="hold"/>
                                        <p:tgtEl>
                                          <p:spTgt spid="15363">
                                            <p:txEl>
                                              <p:pRg st="8" end="8"/>
                                            </p:txEl>
                                          </p:spTgt>
                                        </p:tgtEl>
                                        <p:attrNameLst>
                                          <p:attrName>ppt_x</p:attrName>
                                        </p:attrNameLst>
                                      </p:cBhvr>
                                      <p:tavLst>
                                        <p:tav tm="0">
                                          <p:val>
                                            <p:strVal val="#ppt_x"/>
                                          </p:val>
                                        </p:tav>
                                        <p:tav tm="100000">
                                          <p:val>
                                            <p:strVal val="#ppt_x"/>
                                          </p:val>
                                        </p:tav>
                                      </p:tavLst>
                                    </p:anim>
                                    <p:anim calcmode="lin" valueType="num">
                                      <p:cBhvr>
                                        <p:cTn id="29" dur="1000" fill="hold"/>
                                        <p:tgtEl>
                                          <p:spTgt spid="1536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Orbit</Template>
  <TotalTime>23073</TotalTime>
  <Words>2106</Words>
  <Application>Microsoft Office PowerPoint</Application>
  <PresentationFormat>On-screen Show (4:3)</PresentationFormat>
  <Paragraphs>152</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Bookman</vt:lpstr>
      <vt:lpstr>DFKai-SB</vt:lpstr>
      <vt:lpstr>Kaiti SC</vt:lpstr>
      <vt:lpstr>PMingLiU</vt:lpstr>
      <vt:lpstr>TSC UKai M TT</vt:lpstr>
      <vt:lpstr>Arial</vt:lpstr>
      <vt:lpstr>Times New Roman</vt:lpstr>
      <vt:lpstr>Wingdings</vt:lpstr>
      <vt:lpstr>Orbit</vt:lpstr>
      <vt:lpstr>圣经阐述：如何解释和应用圣经- 2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Bible Exposition - 2</dc:title>
  <dc:creator>dell</dc:creator>
  <cp:lastModifiedBy>Iho Tree</cp:lastModifiedBy>
  <cp:revision>1197</cp:revision>
  <dcterms:created xsi:type="dcterms:W3CDTF">1998-11-23T20:04:09Z</dcterms:created>
  <dcterms:modified xsi:type="dcterms:W3CDTF">2024-04-28T02:06:30Z</dcterms:modified>
</cp:coreProperties>
</file>